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87" r:id="rId6"/>
    <p:sldId id="288" r:id="rId7"/>
    <p:sldId id="286" r:id="rId8"/>
    <p:sldId id="283" r:id="rId9"/>
    <p:sldId id="260" r:id="rId10"/>
    <p:sldId id="284" r:id="rId11"/>
    <p:sldId id="276" r:id="rId12"/>
    <p:sldId id="274" r:id="rId13"/>
    <p:sldId id="268" r:id="rId14"/>
    <p:sldId id="285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039B42-14CA-7D3E-8CE4-6A06DA981E66}" name="Mutanen Hanna" initials="MH" userId="S::hanna.mutanen@puhas.fi::e54493a5-530e-421d-8b0b-47da07445a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BCF36-1E69-49EA-B282-4693B1A59AC2}" v="1" dt="2024-02-27T11:10:07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87"/>
    <p:restoredTop sz="97486"/>
  </p:normalViewPr>
  <p:slideViewPr>
    <p:cSldViewPr snapToGrid="0" snapToObjects="1">
      <p:cViewPr>
        <p:scale>
          <a:sx n="100" d="100"/>
          <a:sy n="100" d="100"/>
        </p:scale>
        <p:origin x="12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puri Terhi" userId="6e729955-9345-4ba0-b6fc-1108f6820957" providerId="ADAL" clId="{3F8BCF36-1E69-49EA-B282-4693B1A59AC2}"/>
    <pc:docChg chg="modSld">
      <pc:chgData name="Pippuri Terhi" userId="6e729955-9345-4ba0-b6fc-1108f6820957" providerId="ADAL" clId="{3F8BCF36-1E69-49EA-B282-4693B1A59AC2}" dt="2024-03-05T05:28:26.007" v="127" actId="1076"/>
      <pc:docMkLst>
        <pc:docMk/>
      </pc:docMkLst>
      <pc:sldChg chg="addSp modSp mod delCm modCm">
        <pc:chgData name="Pippuri Terhi" userId="6e729955-9345-4ba0-b6fc-1108f6820957" providerId="ADAL" clId="{3F8BCF36-1E69-49EA-B282-4693B1A59AC2}" dt="2024-02-27T12:33:12.041" v="126"/>
        <pc:sldMkLst>
          <pc:docMk/>
          <pc:sldMk cId="3874825235" sldId="260"/>
        </pc:sldMkLst>
        <pc:spChg chg="mod">
          <ac:chgData name="Pippuri Terhi" userId="6e729955-9345-4ba0-b6fc-1108f6820957" providerId="ADAL" clId="{3F8BCF36-1E69-49EA-B282-4693B1A59AC2}" dt="2024-02-27T12:32:49.653" v="124" actId="20577"/>
          <ac:spMkLst>
            <pc:docMk/>
            <pc:sldMk cId="3874825235" sldId="260"/>
            <ac:spMk id="2" creationId="{1377E162-337A-A841-B48E-BF7C1A518E20}"/>
          </ac:spMkLst>
        </pc:spChg>
        <pc:picChg chg="add mod">
          <ac:chgData name="Pippuri Terhi" userId="6e729955-9345-4ba0-b6fc-1108f6820957" providerId="ADAL" clId="{3F8BCF36-1E69-49EA-B282-4693B1A59AC2}" dt="2024-02-27T11:10:10.352" v="24" actId="1076"/>
          <ac:picMkLst>
            <pc:docMk/>
            <pc:sldMk cId="3874825235" sldId="260"/>
            <ac:picMk id="5" creationId="{7515E59B-61CC-A0BC-222D-BCDE01F4DCA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ppuri Terhi" userId="6e729955-9345-4ba0-b6fc-1108f6820957" providerId="ADAL" clId="{3F8BCF36-1E69-49EA-B282-4693B1A59AC2}" dt="2024-02-27T12:33:12.041" v="126"/>
              <pc2:cmMkLst xmlns:pc2="http://schemas.microsoft.com/office/powerpoint/2019/9/main/command">
                <pc:docMk/>
                <pc:sldMk cId="3874825235" sldId="260"/>
                <pc2:cmMk id="{A8A86F06-3193-4ED1-9383-2346B1D51ED7}"/>
              </pc2:cmMkLst>
            </pc226:cmChg>
            <pc226:cmChg xmlns:pc226="http://schemas.microsoft.com/office/powerpoint/2022/06/main/command" chg="del mod">
              <pc226:chgData name="Pippuri Terhi" userId="6e729955-9345-4ba0-b6fc-1108f6820957" providerId="ADAL" clId="{3F8BCF36-1E69-49EA-B282-4693B1A59AC2}" dt="2024-02-27T12:33:04.894" v="125"/>
              <pc2:cmMkLst xmlns:pc2="http://schemas.microsoft.com/office/powerpoint/2019/9/main/command">
                <pc:docMk/>
                <pc:sldMk cId="3874825235" sldId="260"/>
                <pc2:cmMk id="{B01A82C3-4E8D-4757-A140-7FB1B22A2A68}"/>
              </pc2:cmMkLst>
            </pc226:cmChg>
          </p:ext>
        </pc:extLst>
      </pc:sldChg>
      <pc:sldChg chg="delCm">
        <pc:chgData name="Pippuri Terhi" userId="6e729955-9345-4ba0-b6fc-1108f6820957" providerId="ADAL" clId="{3F8BCF36-1E69-49EA-B282-4693B1A59AC2}" dt="2024-02-27T11:31:58.665" v="57"/>
        <pc:sldMkLst>
          <pc:docMk/>
          <pc:sldMk cId="2603665585" sldId="2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ppuri Terhi" userId="6e729955-9345-4ba0-b6fc-1108f6820957" providerId="ADAL" clId="{3F8BCF36-1E69-49EA-B282-4693B1A59AC2}" dt="2024-02-27T11:31:58.665" v="57"/>
              <pc2:cmMkLst xmlns:pc2="http://schemas.microsoft.com/office/powerpoint/2019/9/main/command">
                <pc:docMk/>
                <pc:sldMk cId="2603665585" sldId="274"/>
                <pc2:cmMk id="{0D26F04C-964F-459A-BB91-5964F00047D6}"/>
              </pc2:cmMkLst>
            </pc226:cmChg>
          </p:ext>
        </pc:extLst>
      </pc:sldChg>
      <pc:sldChg chg="modSp mod">
        <pc:chgData name="Pippuri Terhi" userId="6e729955-9345-4ba0-b6fc-1108f6820957" providerId="ADAL" clId="{3F8BCF36-1E69-49EA-B282-4693B1A59AC2}" dt="2024-03-05T05:28:26.007" v="127" actId="1076"/>
        <pc:sldMkLst>
          <pc:docMk/>
          <pc:sldMk cId="1692865182" sldId="283"/>
        </pc:sldMkLst>
        <pc:picChg chg="mod">
          <ac:chgData name="Pippuri Terhi" userId="6e729955-9345-4ba0-b6fc-1108f6820957" providerId="ADAL" clId="{3F8BCF36-1E69-49EA-B282-4693B1A59AC2}" dt="2024-03-05T05:28:26.007" v="127" actId="1076"/>
          <ac:picMkLst>
            <pc:docMk/>
            <pc:sldMk cId="1692865182" sldId="283"/>
            <ac:picMk id="5" creationId="{4AE7195B-0695-4F22-0E5C-E2A03FDB883B}"/>
          </ac:picMkLst>
        </pc:picChg>
      </pc:sldChg>
    </pc:docChg>
  </pc:docChgLst>
  <pc:docChgLst>
    <pc:chgData name="Pippuri Terhi" userId="6e729955-9345-4ba0-b6fc-1108f6820957" providerId="ADAL" clId="{BC13BBC0-79CC-4574-ACE1-42E3E777C8CB}"/>
    <pc:docChg chg="undo custSel addSld delSld modSld sldOrd">
      <pc:chgData name="Pippuri Terhi" userId="6e729955-9345-4ba0-b6fc-1108f6820957" providerId="ADAL" clId="{BC13BBC0-79CC-4574-ACE1-42E3E777C8CB}" dt="2024-01-26T08:06:19.131" v="1838"/>
      <pc:docMkLst>
        <pc:docMk/>
      </pc:docMkLst>
      <pc:sldChg chg="del ord">
        <pc:chgData name="Pippuri Terhi" userId="6e729955-9345-4ba0-b6fc-1108f6820957" providerId="ADAL" clId="{BC13BBC0-79CC-4574-ACE1-42E3E777C8CB}" dt="2024-01-16T08:18:33.991" v="1044"/>
        <pc:sldMkLst>
          <pc:docMk/>
          <pc:sldMk cId="2660903916" sldId="256"/>
        </pc:sldMkLst>
      </pc:sldChg>
      <pc:sldChg chg="del">
        <pc:chgData name="Pippuri Terhi" userId="6e729955-9345-4ba0-b6fc-1108f6820957" providerId="ADAL" clId="{BC13BBC0-79CC-4574-ACE1-42E3E777C8CB}" dt="2023-12-27T06:27:47.475" v="1" actId="2696"/>
        <pc:sldMkLst>
          <pc:docMk/>
          <pc:sldMk cId="57033498" sldId="259"/>
        </pc:sldMkLst>
      </pc:sldChg>
      <pc:sldChg chg="addSp delSp modSp mod modCm">
        <pc:chgData name="Pippuri Terhi" userId="6e729955-9345-4ba0-b6fc-1108f6820957" providerId="ADAL" clId="{BC13BBC0-79CC-4574-ACE1-42E3E777C8CB}" dt="2024-01-26T08:06:19.131" v="1838"/>
        <pc:sldMkLst>
          <pc:docMk/>
          <pc:sldMk cId="3874825235" sldId="260"/>
        </pc:sldMkLst>
        <pc:spChg chg="mod">
          <ac:chgData name="Pippuri Terhi" userId="6e729955-9345-4ba0-b6fc-1108f6820957" providerId="ADAL" clId="{BC13BBC0-79CC-4574-ACE1-42E3E777C8CB}" dt="2024-01-25T11:13:58.876" v="1776" actId="20577"/>
          <ac:spMkLst>
            <pc:docMk/>
            <pc:sldMk cId="3874825235" sldId="260"/>
            <ac:spMk id="2" creationId="{1377E162-337A-A841-B48E-BF7C1A518E20}"/>
          </ac:spMkLst>
        </pc:spChg>
        <pc:spChg chg="mod">
          <ac:chgData name="Pippuri Terhi" userId="6e729955-9345-4ba0-b6fc-1108f6820957" providerId="ADAL" clId="{BC13BBC0-79CC-4574-ACE1-42E3E777C8CB}" dt="2024-01-25T11:14:15.600" v="1813" actId="20577"/>
          <ac:spMkLst>
            <pc:docMk/>
            <pc:sldMk cId="3874825235" sldId="260"/>
            <ac:spMk id="3" creationId="{92F31CBE-9AEE-2F4B-9B54-7FDF4A056D1D}"/>
          </ac:spMkLst>
        </pc:spChg>
        <pc:spChg chg="add mod">
          <ac:chgData name="Pippuri Terhi" userId="6e729955-9345-4ba0-b6fc-1108f6820957" providerId="ADAL" clId="{BC13BBC0-79CC-4574-ACE1-42E3E777C8CB}" dt="2024-01-18T09:14:34.394" v="1672" actId="12"/>
          <ac:spMkLst>
            <pc:docMk/>
            <pc:sldMk cId="3874825235" sldId="260"/>
            <ac:spMk id="4" creationId="{7409951C-3B57-BB6F-CFC7-9AF6DE529F3A}"/>
          </ac:spMkLst>
        </pc:spChg>
        <pc:picChg chg="add del mod">
          <ac:chgData name="Pippuri Terhi" userId="6e729955-9345-4ba0-b6fc-1108f6820957" providerId="ADAL" clId="{BC13BBC0-79CC-4574-ACE1-42E3E777C8CB}" dt="2023-12-28T12:19:07.160" v="836" actId="478"/>
          <ac:picMkLst>
            <pc:docMk/>
            <pc:sldMk cId="3874825235" sldId="260"/>
            <ac:picMk id="5" creationId="{A9EE5704-8E52-16D2-9A65-1F0BC99BF4CA}"/>
          </ac:picMkLst>
        </pc:picChg>
        <pc:picChg chg="add del mod">
          <ac:chgData name="Pippuri Terhi" userId="6e729955-9345-4ba0-b6fc-1108f6820957" providerId="ADAL" clId="{BC13BBC0-79CC-4574-ACE1-42E3E777C8CB}" dt="2024-01-16T08:18:00.754" v="1042" actId="478"/>
          <ac:picMkLst>
            <pc:docMk/>
            <pc:sldMk cId="3874825235" sldId="260"/>
            <ac:picMk id="7" creationId="{DF30F319-654B-2335-9B86-AB40A23AAB5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ippuri Terhi" userId="6e729955-9345-4ba0-b6fc-1108f6820957" providerId="ADAL" clId="{BC13BBC0-79CC-4574-ACE1-42E3E777C8CB}" dt="2024-01-26T08:06:19.131" v="1838"/>
              <pc2:cmMkLst xmlns:pc2="http://schemas.microsoft.com/office/powerpoint/2019/9/main/command">
                <pc:docMk/>
                <pc:sldMk cId="3874825235" sldId="260"/>
                <pc2:cmMk id="{A8A86F06-3193-4ED1-9383-2346B1D51ED7}"/>
              </pc2:cmMkLst>
            </pc226:cmChg>
            <pc226:cmChg xmlns:pc226="http://schemas.microsoft.com/office/powerpoint/2022/06/main/command" chg="mod">
              <pc226:chgData name="Pippuri Terhi" userId="6e729955-9345-4ba0-b6fc-1108f6820957" providerId="ADAL" clId="{BC13BBC0-79CC-4574-ACE1-42E3E777C8CB}" dt="2024-01-25T11:13:58.876" v="1776" actId="20577"/>
              <pc2:cmMkLst xmlns:pc2="http://schemas.microsoft.com/office/powerpoint/2019/9/main/command">
                <pc:docMk/>
                <pc:sldMk cId="3874825235" sldId="260"/>
                <pc2:cmMk id="{B01A82C3-4E8D-4757-A140-7FB1B22A2A68}"/>
              </pc2:cmMkLst>
            </pc226:cmChg>
          </p:ext>
        </pc:extLst>
      </pc:sldChg>
      <pc:sldChg chg="del">
        <pc:chgData name="Pippuri Terhi" userId="6e729955-9345-4ba0-b6fc-1108f6820957" providerId="ADAL" clId="{BC13BBC0-79CC-4574-ACE1-42E3E777C8CB}" dt="2023-12-27T06:39:00.961" v="2" actId="2696"/>
        <pc:sldMkLst>
          <pc:docMk/>
          <pc:sldMk cId="1601157719" sldId="262"/>
        </pc:sldMkLst>
      </pc:sldChg>
      <pc:sldChg chg="del">
        <pc:chgData name="Pippuri Terhi" userId="6e729955-9345-4ba0-b6fc-1108f6820957" providerId="ADAL" clId="{BC13BBC0-79CC-4574-ACE1-42E3E777C8CB}" dt="2023-12-27T06:58:29.623" v="227" actId="2696"/>
        <pc:sldMkLst>
          <pc:docMk/>
          <pc:sldMk cId="2852191991" sldId="265"/>
        </pc:sldMkLst>
      </pc:sldChg>
      <pc:sldChg chg="del">
        <pc:chgData name="Pippuri Terhi" userId="6e729955-9345-4ba0-b6fc-1108f6820957" providerId="ADAL" clId="{BC13BBC0-79CC-4574-ACE1-42E3E777C8CB}" dt="2023-12-27T06:40:29.046" v="10" actId="2696"/>
        <pc:sldMkLst>
          <pc:docMk/>
          <pc:sldMk cId="1955525008" sldId="267"/>
        </pc:sldMkLst>
      </pc:sldChg>
      <pc:sldChg chg="del">
        <pc:chgData name="Pippuri Terhi" userId="6e729955-9345-4ba0-b6fc-1108f6820957" providerId="ADAL" clId="{BC13BBC0-79CC-4574-ACE1-42E3E777C8CB}" dt="2023-12-27T07:03:56.088" v="234" actId="2696"/>
        <pc:sldMkLst>
          <pc:docMk/>
          <pc:sldMk cId="669867588" sldId="268"/>
        </pc:sldMkLst>
      </pc:sldChg>
      <pc:sldChg chg="addSp delSp modSp mod">
        <pc:chgData name="Pippuri Terhi" userId="6e729955-9345-4ba0-b6fc-1108f6820957" providerId="ADAL" clId="{BC13BBC0-79CC-4574-ACE1-42E3E777C8CB}" dt="2024-01-26T07:58:30.162" v="1835"/>
        <pc:sldMkLst>
          <pc:docMk/>
          <pc:sldMk cId="760062032" sldId="268"/>
        </pc:sldMkLst>
        <pc:spChg chg="mod">
          <ac:chgData name="Pippuri Terhi" userId="6e729955-9345-4ba0-b6fc-1108f6820957" providerId="ADAL" clId="{BC13BBC0-79CC-4574-ACE1-42E3E777C8CB}" dt="2024-01-18T12:39:54.194" v="1735" actId="1076"/>
          <ac:spMkLst>
            <pc:docMk/>
            <pc:sldMk cId="760062032" sldId="268"/>
            <ac:spMk id="2" creationId="{FC7F96D6-1A76-6F40-9873-53AB26168FB0}"/>
          </ac:spMkLst>
        </pc:spChg>
        <pc:spChg chg="mod">
          <ac:chgData name="Pippuri Terhi" userId="6e729955-9345-4ba0-b6fc-1108f6820957" providerId="ADAL" clId="{BC13BBC0-79CC-4574-ACE1-42E3E777C8CB}" dt="2024-01-18T12:39:50.194" v="1734" actId="1076"/>
          <ac:spMkLst>
            <pc:docMk/>
            <pc:sldMk cId="760062032" sldId="268"/>
            <ac:spMk id="3" creationId="{0EA09844-C718-5CE0-2133-C5D66C8FB174}"/>
          </ac:spMkLst>
        </pc:spChg>
        <pc:picChg chg="add del mod">
          <ac:chgData name="Pippuri Terhi" userId="6e729955-9345-4ba0-b6fc-1108f6820957" providerId="ADAL" clId="{BC13BBC0-79CC-4574-ACE1-42E3E777C8CB}" dt="2024-01-26T07:58:30.162" v="1835"/>
          <ac:picMkLst>
            <pc:docMk/>
            <pc:sldMk cId="760062032" sldId="268"/>
            <ac:picMk id="4" creationId="{B3891571-0109-6F84-C774-586B14DBCF8E}"/>
          </ac:picMkLst>
        </pc:picChg>
      </pc:sldChg>
      <pc:sldChg chg="add del">
        <pc:chgData name="Pippuri Terhi" userId="6e729955-9345-4ba0-b6fc-1108f6820957" providerId="ADAL" clId="{BC13BBC0-79CC-4574-ACE1-42E3E777C8CB}" dt="2023-12-27T11:15:05.430" v="389" actId="2696"/>
        <pc:sldMkLst>
          <pc:docMk/>
          <pc:sldMk cId="3312537459" sldId="269"/>
        </pc:sldMkLst>
      </pc:sldChg>
      <pc:sldChg chg="del">
        <pc:chgData name="Pippuri Terhi" userId="6e729955-9345-4ba0-b6fc-1108f6820957" providerId="ADAL" clId="{BC13BBC0-79CC-4574-ACE1-42E3E777C8CB}" dt="2023-12-27T06:59:07.054" v="230" actId="2696"/>
        <pc:sldMkLst>
          <pc:docMk/>
          <pc:sldMk cId="3153940619" sldId="270"/>
        </pc:sldMkLst>
      </pc:sldChg>
      <pc:sldChg chg="del">
        <pc:chgData name="Pippuri Terhi" userId="6e729955-9345-4ba0-b6fc-1108f6820957" providerId="ADAL" clId="{BC13BBC0-79CC-4574-ACE1-42E3E777C8CB}" dt="2023-12-27T11:15:15.302" v="392" actId="2696"/>
        <pc:sldMkLst>
          <pc:docMk/>
          <pc:sldMk cId="866518822" sldId="271"/>
        </pc:sldMkLst>
      </pc:sldChg>
      <pc:sldChg chg="del">
        <pc:chgData name="Pippuri Terhi" userId="6e729955-9345-4ba0-b6fc-1108f6820957" providerId="ADAL" clId="{BC13BBC0-79CC-4574-ACE1-42E3E777C8CB}" dt="2023-12-27T07:05:19.665" v="237" actId="2696"/>
        <pc:sldMkLst>
          <pc:docMk/>
          <pc:sldMk cId="2746236102" sldId="272"/>
        </pc:sldMkLst>
      </pc:sldChg>
      <pc:sldChg chg="del">
        <pc:chgData name="Pippuri Terhi" userId="6e729955-9345-4ba0-b6fc-1108f6820957" providerId="ADAL" clId="{BC13BBC0-79CC-4574-ACE1-42E3E777C8CB}" dt="2023-12-27T06:58:58.431" v="229" actId="2696"/>
        <pc:sldMkLst>
          <pc:docMk/>
          <pc:sldMk cId="2327070306" sldId="273"/>
        </pc:sldMkLst>
      </pc:sldChg>
      <pc:sldChg chg="del">
        <pc:chgData name="Pippuri Terhi" userId="6e729955-9345-4ba0-b6fc-1108f6820957" providerId="ADAL" clId="{BC13BBC0-79CC-4574-ACE1-42E3E777C8CB}" dt="2023-12-27T11:15:08.495" v="390" actId="2696"/>
        <pc:sldMkLst>
          <pc:docMk/>
          <pc:sldMk cId="138707530" sldId="274"/>
        </pc:sldMkLst>
      </pc:sldChg>
      <pc:sldChg chg="modSp mod modCm">
        <pc:chgData name="Pippuri Terhi" userId="6e729955-9345-4ba0-b6fc-1108f6820957" providerId="ADAL" clId="{BC13BBC0-79CC-4574-ACE1-42E3E777C8CB}" dt="2024-01-25T11:15:14.051" v="1833"/>
        <pc:sldMkLst>
          <pc:docMk/>
          <pc:sldMk cId="2603665585" sldId="274"/>
        </pc:sldMkLst>
        <pc:spChg chg="mod">
          <ac:chgData name="Pippuri Terhi" userId="6e729955-9345-4ba0-b6fc-1108f6820957" providerId="ADAL" clId="{BC13BBC0-79CC-4574-ACE1-42E3E777C8CB}" dt="2024-01-16T09:06:01.144" v="1296" actId="20577"/>
          <ac:spMkLst>
            <pc:docMk/>
            <pc:sldMk cId="2603665585" sldId="274"/>
            <ac:spMk id="2" creationId="{951D8699-9680-03A0-9A59-AFD37319AAD7}"/>
          </ac:spMkLst>
        </pc:spChg>
        <pc:spChg chg="mod">
          <ac:chgData name="Pippuri Terhi" userId="6e729955-9345-4ba0-b6fc-1108f6820957" providerId="ADAL" clId="{BC13BBC0-79CC-4574-ACE1-42E3E777C8CB}" dt="2024-01-25T11:15:06.679" v="1832" actId="20577"/>
          <ac:spMkLst>
            <pc:docMk/>
            <pc:sldMk cId="2603665585" sldId="274"/>
            <ac:spMk id="3" creationId="{DE132110-A194-A8DA-AEB8-D5F92F46225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ippuri Terhi" userId="6e729955-9345-4ba0-b6fc-1108f6820957" providerId="ADAL" clId="{BC13BBC0-79CC-4574-ACE1-42E3E777C8CB}" dt="2024-01-25T11:15:14.051" v="1833"/>
              <pc2:cmMkLst xmlns:pc2="http://schemas.microsoft.com/office/powerpoint/2019/9/main/command">
                <pc:docMk/>
                <pc:sldMk cId="2603665585" sldId="274"/>
                <pc2:cmMk id="{0D26F04C-964F-459A-BB91-5964F00047D6}"/>
              </pc2:cmMkLst>
            </pc226:cmChg>
          </p:ext>
        </pc:extLst>
      </pc:sldChg>
      <pc:sldChg chg="del">
        <pc:chgData name="Pippuri Terhi" userId="6e729955-9345-4ba0-b6fc-1108f6820957" providerId="ADAL" clId="{BC13BBC0-79CC-4574-ACE1-42E3E777C8CB}" dt="2023-12-27T11:15:11.512" v="391" actId="2696"/>
        <pc:sldMkLst>
          <pc:docMk/>
          <pc:sldMk cId="2176249435" sldId="275"/>
        </pc:sldMkLst>
      </pc:sldChg>
      <pc:sldChg chg="modSp mod ord">
        <pc:chgData name="Pippuri Terhi" userId="6e729955-9345-4ba0-b6fc-1108f6820957" providerId="ADAL" clId="{BC13BBC0-79CC-4574-ACE1-42E3E777C8CB}" dt="2024-01-17T11:02:13.572" v="1663"/>
        <pc:sldMkLst>
          <pc:docMk/>
          <pc:sldMk cId="2267333332" sldId="276"/>
        </pc:sldMkLst>
        <pc:spChg chg="mod">
          <ac:chgData name="Pippuri Terhi" userId="6e729955-9345-4ba0-b6fc-1108f6820957" providerId="ADAL" clId="{BC13BBC0-79CC-4574-ACE1-42E3E777C8CB}" dt="2024-01-17T10:49:47.173" v="1439" actId="14100"/>
          <ac:spMkLst>
            <pc:docMk/>
            <pc:sldMk cId="2267333332" sldId="276"/>
            <ac:spMk id="3" creationId="{EB830E7E-AF5D-4C8F-8F3F-1CA20D7088CC}"/>
          </ac:spMkLst>
        </pc:spChg>
        <pc:picChg chg="mod ord modCrop">
          <ac:chgData name="Pippuri Terhi" userId="6e729955-9345-4ba0-b6fc-1108f6820957" providerId="ADAL" clId="{BC13BBC0-79CC-4574-ACE1-42E3E777C8CB}" dt="2024-01-17T10:51:07.756" v="1450" actId="1076"/>
          <ac:picMkLst>
            <pc:docMk/>
            <pc:sldMk cId="2267333332" sldId="276"/>
            <ac:picMk id="8" creationId="{C62D5817-A29F-4704-A0A8-8E3C98F21958}"/>
          </ac:picMkLst>
        </pc:picChg>
      </pc:sldChg>
      <pc:sldChg chg="del">
        <pc:chgData name="Pippuri Terhi" userId="6e729955-9345-4ba0-b6fc-1108f6820957" providerId="ADAL" clId="{BC13BBC0-79CC-4574-ACE1-42E3E777C8CB}" dt="2023-12-27T06:58:16.542" v="226" actId="2696"/>
        <pc:sldMkLst>
          <pc:docMk/>
          <pc:sldMk cId="2272879285" sldId="276"/>
        </pc:sldMkLst>
      </pc:sldChg>
      <pc:sldChg chg="modSp del mod">
        <pc:chgData name="Pippuri Terhi" userId="6e729955-9345-4ba0-b6fc-1108f6820957" providerId="ADAL" clId="{BC13BBC0-79CC-4574-ACE1-42E3E777C8CB}" dt="2023-12-27T07:01:19.854" v="233" actId="2696"/>
        <pc:sldMkLst>
          <pc:docMk/>
          <pc:sldMk cId="188956280" sldId="277"/>
        </pc:sldMkLst>
        <pc:spChg chg="mod">
          <ac:chgData name="Pippuri Terhi" userId="6e729955-9345-4ba0-b6fc-1108f6820957" providerId="ADAL" clId="{BC13BBC0-79CC-4574-ACE1-42E3E777C8CB}" dt="2023-12-27T07:01:09.695" v="232" actId="21"/>
          <ac:spMkLst>
            <pc:docMk/>
            <pc:sldMk cId="188956280" sldId="277"/>
            <ac:spMk id="8" creationId="{534353FF-47E4-A94C-87A6-B79D4EA79512}"/>
          </ac:spMkLst>
        </pc:spChg>
      </pc:sldChg>
      <pc:sldChg chg="del">
        <pc:chgData name="Pippuri Terhi" userId="6e729955-9345-4ba0-b6fc-1108f6820957" providerId="ADAL" clId="{BC13BBC0-79CC-4574-ACE1-42E3E777C8CB}" dt="2023-12-27T06:58:52.446" v="228" actId="2696"/>
        <pc:sldMkLst>
          <pc:docMk/>
          <pc:sldMk cId="3275228448" sldId="278"/>
        </pc:sldMkLst>
      </pc:sldChg>
      <pc:sldChg chg="del">
        <pc:chgData name="Pippuri Terhi" userId="6e729955-9345-4ba0-b6fc-1108f6820957" providerId="ADAL" clId="{BC13BBC0-79CC-4574-ACE1-42E3E777C8CB}" dt="2023-12-27T11:15:02.815" v="388" actId="2696"/>
        <pc:sldMkLst>
          <pc:docMk/>
          <pc:sldMk cId="4253044839" sldId="279"/>
        </pc:sldMkLst>
      </pc:sldChg>
      <pc:sldChg chg="addSp delSp modSp del mod setBg">
        <pc:chgData name="Pippuri Terhi" userId="6e729955-9345-4ba0-b6fc-1108f6820957" providerId="ADAL" clId="{BC13BBC0-79CC-4574-ACE1-42E3E777C8CB}" dt="2024-01-16T08:42:13.357" v="1192" actId="2696"/>
        <pc:sldMkLst>
          <pc:docMk/>
          <pc:sldMk cId="258689446" sldId="280"/>
        </pc:sldMkLst>
        <pc:spChg chg="mod">
          <ac:chgData name="Pippuri Terhi" userId="6e729955-9345-4ba0-b6fc-1108f6820957" providerId="ADAL" clId="{BC13BBC0-79CC-4574-ACE1-42E3E777C8CB}" dt="2023-12-28T10:40:09.706" v="789" actId="26606"/>
          <ac:spMkLst>
            <pc:docMk/>
            <pc:sldMk cId="258689446" sldId="280"/>
            <ac:spMk id="2" creationId="{1377E162-337A-A841-B48E-BF7C1A518E20}"/>
          </ac:spMkLst>
        </pc:spChg>
        <pc:spChg chg="mod ord">
          <ac:chgData name="Pippuri Terhi" userId="6e729955-9345-4ba0-b6fc-1108f6820957" providerId="ADAL" clId="{BC13BBC0-79CC-4574-ACE1-42E3E777C8CB}" dt="2024-01-16T08:42:03.286" v="1191" actId="255"/>
          <ac:spMkLst>
            <pc:docMk/>
            <pc:sldMk cId="258689446" sldId="280"/>
            <ac:spMk id="3" creationId="{92F31CBE-9AEE-2F4B-9B54-7FDF4A056D1D}"/>
          </ac:spMkLst>
        </pc:spChg>
        <pc:spChg chg="add del mod">
          <ac:chgData name="Pippuri Terhi" userId="6e729955-9345-4ba0-b6fc-1108f6820957" providerId="ADAL" clId="{BC13BBC0-79CC-4574-ACE1-42E3E777C8CB}" dt="2024-01-16T08:27:15.225" v="1085"/>
          <ac:spMkLst>
            <pc:docMk/>
            <pc:sldMk cId="258689446" sldId="280"/>
            <ac:spMk id="5" creationId="{016ABE0B-3EBE-045E-F59C-3612F32486D8}"/>
          </ac:spMkLst>
        </pc:spChg>
        <pc:picChg chg="add del mod ord">
          <ac:chgData name="Pippuri Terhi" userId="6e729955-9345-4ba0-b6fc-1108f6820957" providerId="ADAL" clId="{BC13BBC0-79CC-4574-ACE1-42E3E777C8CB}" dt="2024-01-16T08:24:06.812" v="1065" actId="478"/>
          <ac:picMkLst>
            <pc:docMk/>
            <pc:sldMk cId="258689446" sldId="280"/>
            <ac:picMk id="4" creationId="{D4F561AE-F239-04B9-7F86-84C8692D5431}"/>
          </ac:picMkLst>
        </pc:picChg>
        <pc:cxnChg chg="add del">
          <ac:chgData name="Pippuri Terhi" userId="6e729955-9345-4ba0-b6fc-1108f6820957" providerId="ADAL" clId="{BC13BBC0-79CC-4574-ACE1-42E3E777C8CB}" dt="2023-12-28T10:40:09.706" v="789" actId="26606"/>
          <ac:cxnSpMkLst>
            <pc:docMk/>
            <pc:sldMk cId="258689446" sldId="280"/>
            <ac:cxnSpMk id="6" creationId="{FC23E3B9-5ABF-58B3-E2B0-E9A5DAA90037}"/>
          </ac:cxnSpMkLst>
        </pc:cxnChg>
        <pc:cxnChg chg="add del">
          <ac:chgData name="Pippuri Terhi" userId="6e729955-9345-4ba0-b6fc-1108f6820957" providerId="ADAL" clId="{BC13BBC0-79CC-4574-ACE1-42E3E777C8CB}" dt="2023-12-28T10:39:43.442" v="787" actId="26606"/>
          <ac:cxnSpMkLst>
            <pc:docMk/>
            <pc:sldMk cId="258689446" sldId="280"/>
            <ac:cxnSpMk id="9" creationId="{249EDD1B-F94D-B4E6-ACAA-566B9A26FDE3}"/>
          </ac:cxnSpMkLst>
        </pc:cxnChg>
      </pc:sldChg>
      <pc:sldChg chg="addSp delSp modSp add del mod">
        <pc:chgData name="Pippuri Terhi" userId="6e729955-9345-4ba0-b6fc-1108f6820957" providerId="ADAL" clId="{BC13BBC0-79CC-4574-ACE1-42E3E777C8CB}" dt="2023-12-28T10:32:42.148" v="707" actId="2696"/>
        <pc:sldMkLst>
          <pc:docMk/>
          <pc:sldMk cId="3830884965" sldId="281"/>
        </pc:sldMkLst>
        <pc:spChg chg="del mod">
          <ac:chgData name="Pippuri Terhi" userId="6e729955-9345-4ba0-b6fc-1108f6820957" providerId="ADAL" clId="{BC13BBC0-79CC-4574-ACE1-42E3E777C8CB}" dt="2023-12-28T10:12:24.743" v="572"/>
          <ac:spMkLst>
            <pc:docMk/>
            <pc:sldMk cId="3830884965" sldId="281"/>
            <ac:spMk id="3" creationId="{92F31CBE-9AEE-2F4B-9B54-7FDF4A056D1D}"/>
          </ac:spMkLst>
        </pc:spChg>
        <pc:spChg chg="add mod">
          <ac:chgData name="Pippuri Terhi" userId="6e729955-9345-4ba0-b6fc-1108f6820957" providerId="ADAL" clId="{BC13BBC0-79CC-4574-ACE1-42E3E777C8CB}" dt="2023-12-28T10:29:29.218" v="653" actId="1076"/>
          <ac:spMkLst>
            <pc:docMk/>
            <pc:sldMk cId="3830884965" sldId="281"/>
            <ac:spMk id="7" creationId="{856D7B36-83D5-AB81-BAE0-907DC9936BDB}"/>
          </ac:spMkLst>
        </pc:spChg>
        <pc:spChg chg="add mod">
          <ac:chgData name="Pippuri Terhi" userId="6e729955-9345-4ba0-b6fc-1108f6820957" providerId="ADAL" clId="{BC13BBC0-79CC-4574-ACE1-42E3E777C8CB}" dt="2023-12-28T10:32:37.093" v="706" actId="21"/>
          <ac:spMkLst>
            <pc:docMk/>
            <pc:sldMk cId="3830884965" sldId="281"/>
            <ac:spMk id="9" creationId="{E754AC5C-6161-150E-A20B-DD08B8B26890}"/>
          </ac:spMkLst>
        </pc:spChg>
        <pc:picChg chg="add del mod">
          <ac:chgData name="Pippuri Terhi" userId="6e729955-9345-4ba0-b6fc-1108f6820957" providerId="ADAL" clId="{BC13BBC0-79CC-4574-ACE1-42E3E777C8CB}" dt="2023-12-28T10:32:37.093" v="706" actId="21"/>
          <ac:picMkLst>
            <pc:docMk/>
            <pc:sldMk cId="3830884965" sldId="281"/>
            <ac:picMk id="4" creationId="{C6E22631-D96E-82EF-8778-6CACAA8B219F}"/>
          </ac:picMkLst>
        </pc:picChg>
        <pc:picChg chg="add del mod">
          <ac:chgData name="Pippuri Terhi" userId="6e729955-9345-4ba0-b6fc-1108f6820957" providerId="ADAL" clId="{BC13BBC0-79CC-4574-ACE1-42E3E777C8CB}" dt="2023-12-28T10:25:12.531" v="632" actId="21"/>
          <ac:picMkLst>
            <pc:docMk/>
            <pc:sldMk cId="3830884965" sldId="281"/>
            <ac:picMk id="5" creationId="{EF86E384-AFAB-650E-0AB0-9AAA708F8AE4}"/>
          </ac:picMkLst>
        </pc:picChg>
      </pc:sldChg>
      <pc:sldChg chg="addSp delSp modSp new del mod ord">
        <pc:chgData name="Pippuri Terhi" userId="6e729955-9345-4ba0-b6fc-1108f6820957" providerId="ADAL" clId="{BC13BBC0-79CC-4574-ACE1-42E3E777C8CB}" dt="2024-01-16T08:19:23.188" v="1051" actId="2696"/>
        <pc:sldMkLst>
          <pc:docMk/>
          <pc:sldMk cId="3330119799" sldId="282"/>
        </pc:sldMkLst>
        <pc:spChg chg="mod">
          <ac:chgData name="Pippuri Terhi" userId="6e729955-9345-4ba0-b6fc-1108f6820957" providerId="ADAL" clId="{BC13BBC0-79CC-4574-ACE1-42E3E777C8CB}" dt="2024-01-16T08:19:02.886" v="1047" actId="21"/>
          <ac:spMkLst>
            <pc:docMk/>
            <pc:sldMk cId="3330119799" sldId="282"/>
            <ac:spMk id="2" creationId="{BE72D4F6-7A82-C380-C245-D6E006A94B7A}"/>
          </ac:spMkLst>
        </pc:spChg>
        <pc:spChg chg="mod">
          <ac:chgData name="Pippuri Terhi" userId="6e729955-9345-4ba0-b6fc-1108f6820957" providerId="ADAL" clId="{BC13BBC0-79CC-4574-ACE1-42E3E777C8CB}" dt="2024-01-16T08:19:13.020" v="1049" actId="21"/>
          <ac:spMkLst>
            <pc:docMk/>
            <pc:sldMk cId="3330119799" sldId="282"/>
            <ac:spMk id="3" creationId="{57659D83-6FA5-5A0E-2A48-CFD9716FF6C9}"/>
          </ac:spMkLst>
        </pc:spChg>
        <pc:spChg chg="add del mod">
          <ac:chgData name="Pippuri Terhi" userId="6e729955-9345-4ba0-b6fc-1108f6820957" providerId="ADAL" clId="{BC13BBC0-79CC-4574-ACE1-42E3E777C8CB}" dt="2023-12-28T12:28:53.867" v="973" actId="478"/>
          <ac:spMkLst>
            <pc:docMk/>
            <pc:sldMk cId="3330119799" sldId="282"/>
            <ac:spMk id="5" creationId="{B5AFF59A-10C6-3E80-41BA-A89146E68207}"/>
          </ac:spMkLst>
        </pc:spChg>
        <pc:spChg chg="add mod">
          <ac:chgData name="Pippuri Terhi" userId="6e729955-9345-4ba0-b6fc-1108f6820957" providerId="ADAL" clId="{BC13BBC0-79CC-4574-ACE1-42E3E777C8CB}" dt="2023-12-28T12:31:13.451" v="1023" actId="113"/>
          <ac:spMkLst>
            <pc:docMk/>
            <pc:sldMk cId="3330119799" sldId="282"/>
            <ac:spMk id="6" creationId="{5A727ECD-4BA8-AAC7-4710-E670D98AE286}"/>
          </ac:spMkLst>
        </pc:spChg>
        <pc:picChg chg="add del mod">
          <ac:chgData name="Pippuri Terhi" userId="6e729955-9345-4ba0-b6fc-1108f6820957" providerId="ADAL" clId="{BC13BBC0-79CC-4574-ACE1-42E3E777C8CB}" dt="2024-01-16T08:18:44.411" v="1045" actId="478"/>
          <ac:picMkLst>
            <pc:docMk/>
            <pc:sldMk cId="3330119799" sldId="282"/>
            <ac:picMk id="4" creationId="{8872387A-AA44-797F-BE13-C0D8AF9CD967}"/>
          </ac:picMkLst>
        </pc:picChg>
      </pc:sldChg>
      <pc:sldChg chg="addSp delSp modSp new mod">
        <pc:chgData name="Pippuri Terhi" userId="6e729955-9345-4ba0-b6fc-1108f6820957" providerId="ADAL" clId="{BC13BBC0-79CC-4574-ACE1-42E3E777C8CB}" dt="2024-01-18T09:14:47.481" v="1673" actId="12"/>
        <pc:sldMkLst>
          <pc:docMk/>
          <pc:sldMk cId="1692865182" sldId="283"/>
        </pc:sldMkLst>
        <pc:spChg chg="mod">
          <ac:chgData name="Pippuri Terhi" userId="6e729955-9345-4ba0-b6fc-1108f6820957" providerId="ADAL" clId="{BC13BBC0-79CC-4574-ACE1-42E3E777C8CB}" dt="2024-01-16T10:03:38.066" v="1400" actId="20577"/>
          <ac:spMkLst>
            <pc:docMk/>
            <pc:sldMk cId="1692865182" sldId="283"/>
            <ac:spMk id="2" creationId="{4849155E-16E6-5430-10D0-AA0983A694C3}"/>
          </ac:spMkLst>
        </pc:spChg>
        <pc:spChg chg="mod">
          <ac:chgData name="Pippuri Terhi" userId="6e729955-9345-4ba0-b6fc-1108f6820957" providerId="ADAL" clId="{BC13BBC0-79CC-4574-ACE1-42E3E777C8CB}" dt="2024-01-18T09:14:47.481" v="1673" actId="12"/>
          <ac:spMkLst>
            <pc:docMk/>
            <pc:sldMk cId="1692865182" sldId="283"/>
            <ac:spMk id="3" creationId="{27B37D9A-BB85-DCED-0F7A-5CCBFC5F96A4}"/>
          </ac:spMkLst>
        </pc:spChg>
        <pc:spChg chg="del">
          <ac:chgData name="Pippuri Terhi" userId="6e729955-9345-4ba0-b6fc-1108f6820957" providerId="ADAL" clId="{BC13BBC0-79CC-4574-ACE1-42E3E777C8CB}" dt="2024-01-16T08:19:46.823" v="1052"/>
          <ac:spMkLst>
            <pc:docMk/>
            <pc:sldMk cId="1692865182" sldId="283"/>
            <ac:spMk id="4" creationId="{27DE8129-1A17-0895-70F4-CD493C736C09}"/>
          </ac:spMkLst>
        </pc:spChg>
        <pc:picChg chg="add mod">
          <ac:chgData name="Pippuri Terhi" userId="6e729955-9345-4ba0-b6fc-1108f6820957" providerId="ADAL" clId="{BC13BBC0-79CC-4574-ACE1-42E3E777C8CB}" dt="2024-01-16T08:19:46.823" v="1052"/>
          <ac:picMkLst>
            <pc:docMk/>
            <pc:sldMk cId="1692865182" sldId="283"/>
            <ac:picMk id="5" creationId="{4AE7195B-0695-4F22-0E5C-E2A03FDB883B}"/>
          </ac:picMkLst>
        </pc:picChg>
      </pc:sldChg>
      <pc:sldChg chg="addSp delSp modSp new mod">
        <pc:chgData name="Pippuri Terhi" userId="6e729955-9345-4ba0-b6fc-1108f6820957" providerId="ADAL" clId="{BC13BBC0-79CC-4574-ACE1-42E3E777C8CB}" dt="2024-01-18T12:34:23.224" v="1721" actId="20577"/>
        <pc:sldMkLst>
          <pc:docMk/>
          <pc:sldMk cId="2815631193" sldId="284"/>
        </pc:sldMkLst>
        <pc:spChg chg="mod">
          <ac:chgData name="Pippuri Terhi" userId="6e729955-9345-4ba0-b6fc-1108f6820957" providerId="ADAL" clId="{BC13BBC0-79CC-4574-ACE1-42E3E777C8CB}" dt="2024-01-16T08:49:01.692" v="1203" actId="1076"/>
          <ac:spMkLst>
            <pc:docMk/>
            <pc:sldMk cId="2815631193" sldId="284"/>
            <ac:spMk id="2" creationId="{6A1C6E39-F4BD-D16E-9133-571A316C3BB6}"/>
          </ac:spMkLst>
        </pc:spChg>
        <pc:spChg chg="mod">
          <ac:chgData name="Pippuri Terhi" userId="6e729955-9345-4ba0-b6fc-1108f6820957" providerId="ADAL" clId="{BC13BBC0-79CC-4574-ACE1-42E3E777C8CB}" dt="2024-01-18T12:34:23.224" v="1721" actId="20577"/>
          <ac:spMkLst>
            <pc:docMk/>
            <pc:sldMk cId="2815631193" sldId="284"/>
            <ac:spMk id="3" creationId="{B1676BCA-BAB0-0220-521C-68773BFA25DD}"/>
          </ac:spMkLst>
        </pc:spChg>
        <pc:spChg chg="del">
          <ac:chgData name="Pippuri Terhi" userId="6e729955-9345-4ba0-b6fc-1108f6820957" providerId="ADAL" clId="{BC13BBC0-79CC-4574-ACE1-42E3E777C8CB}" dt="2024-01-16T08:47:24.548" v="1193"/>
          <ac:spMkLst>
            <pc:docMk/>
            <pc:sldMk cId="2815631193" sldId="284"/>
            <ac:spMk id="4" creationId="{02896F6D-F629-3404-0124-2C13D7EE4914}"/>
          </ac:spMkLst>
        </pc:spChg>
        <pc:spChg chg="add del mod">
          <ac:chgData name="Pippuri Terhi" userId="6e729955-9345-4ba0-b6fc-1108f6820957" providerId="ADAL" clId="{BC13BBC0-79CC-4574-ACE1-42E3E777C8CB}" dt="2024-01-16T08:47:48.655" v="1200" actId="478"/>
          <ac:spMkLst>
            <pc:docMk/>
            <pc:sldMk cId="2815631193" sldId="284"/>
            <ac:spMk id="7" creationId="{5841FF4E-7BCC-4612-508C-DCF75D2B5542}"/>
          </ac:spMkLst>
        </pc:spChg>
        <pc:picChg chg="add del mod">
          <ac:chgData name="Pippuri Terhi" userId="6e729955-9345-4ba0-b6fc-1108f6820957" providerId="ADAL" clId="{BC13BBC0-79CC-4574-ACE1-42E3E777C8CB}" dt="2024-01-16T08:47:46.449" v="1199" actId="478"/>
          <ac:picMkLst>
            <pc:docMk/>
            <pc:sldMk cId="2815631193" sldId="284"/>
            <ac:picMk id="5" creationId="{071FA70B-4491-71B0-7015-245A8AF6E669}"/>
          </ac:picMkLst>
        </pc:picChg>
        <pc:picChg chg="add mod">
          <ac:chgData name="Pippuri Terhi" userId="6e729955-9345-4ba0-b6fc-1108f6820957" providerId="ADAL" clId="{BC13BBC0-79CC-4574-ACE1-42E3E777C8CB}" dt="2024-01-16T08:48:03.014" v="1202" actId="1076"/>
          <ac:picMkLst>
            <pc:docMk/>
            <pc:sldMk cId="2815631193" sldId="284"/>
            <ac:picMk id="8" creationId="{7BD57046-4432-1814-A504-F6F5A5824C40}"/>
          </ac:picMkLst>
        </pc:picChg>
      </pc:sldChg>
      <pc:sldChg chg="new del">
        <pc:chgData name="Pippuri Terhi" userId="6e729955-9345-4ba0-b6fc-1108f6820957" providerId="ADAL" clId="{BC13BBC0-79CC-4574-ACE1-42E3E777C8CB}" dt="2024-01-16T08:54:47.669" v="1217" actId="2696"/>
        <pc:sldMkLst>
          <pc:docMk/>
          <pc:sldMk cId="2859264630" sldId="285"/>
        </pc:sldMkLst>
      </pc:sldChg>
      <pc:sldChg chg="addSp modSp new">
        <pc:chgData name="Pippuri Terhi" userId="6e729955-9345-4ba0-b6fc-1108f6820957" providerId="ADAL" clId="{BC13BBC0-79CC-4574-ACE1-42E3E777C8CB}" dt="2024-01-26T07:58:34.467" v="1837"/>
        <pc:sldMkLst>
          <pc:docMk/>
          <pc:sldMk cId="3480058019" sldId="285"/>
        </pc:sldMkLst>
        <pc:picChg chg="add mod">
          <ac:chgData name="Pippuri Terhi" userId="6e729955-9345-4ba0-b6fc-1108f6820957" providerId="ADAL" clId="{BC13BBC0-79CC-4574-ACE1-42E3E777C8CB}" dt="2024-01-26T07:58:34.467" v="1837"/>
          <ac:picMkLst>
            <pc:docMk/>
            <pc:sldMk cId="3480058019" sldId="285"/>
            <ac:picMk id="5" creationId="{C8BA3E7C-E8A8-07B6-2D8E-6D20A1CFE792}"/>
          </ac:picMkLst>
        </pc:picChg>
      </pc:sldChg>
    </pc:docChg>
  </pc:docChgLst>
  <pc:docChgLst>
    <pc:chgData name="Mutanen Hanna" userId="S::hanna.mutanen@puhas.fi::e54493a5-530e-421d-8b0b-47da07445a08" providerId="AD" clId="Web-{472BAF29-A693-940E-CC66-B2DCD6E0C8AE}"/>
    <pc:docChg chg="mod modSld sldOrd">
      <pc:chgData name="Mutanen Hanna" userId="S::hanna.mutanen@puhas.fi::e54493a5-530e-421d-8b0b-47da07445a08" providerId="AD" clId="Web-{472BAF29-A693-940E-CC66-B2DCD6E0C8AE}" dt="2024-01-24T13:25:08.241" v="26"/>
      <pc:docMkLst>
        <pc:docMk/>
      </pc:docMkLst>
      <pc:sldChg chg="addCm">
        <pc:chgData name="Mutanen Hanna" userId="S::hanna.mutanen@puhas.fi::e54493a5-530e-421d-8b0b-47da07445a08" providerId="AD" clId="Web-{472BAF29-A693-940E-CC66-B2DCD6E0C8AE}" dt="2024-01-24T13:23:23.160" v="2"/>
        <pc:sldMkLst>
          <pc:docMk/>
          <pc:sldMk cId="3874825235" sldId="26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tanen Hanna" userId="S::hanna.mutanen@puhas.fi::e54493a5-530e-421d-8b0b-47da07445a08" providerId="AD" clId="Web-{472BAF29-A693-940E-CC66-B2DCD6E0C8AE}" dt="2024-01-24T13:23:01.440" v="1"/>
              <pc2:cmMkLst xmlns:pc2="http://schemas.microsoft.com/office/powerpoint/2019/9/main/command">
                <pc:docMk/>
                <pc:sldMk cId="3874825235" sldId="260"/>
                <pc2:cmMk id="{A8A86F06-3193-4ED1-9383-2346B1D51ED7}"/>
              </pc2:cmMkLst>
            </pc226:cmChg>
            <pc226:cmChg xmlns:pc226="http://schemas.microsoft.com/office/powerpoint/2022/06/main/command" chg="add">
              <pc226:chgData name="Mutanen Hanna" userId="S::hanna.mutanen@puhas.fi::e54493a5-530e-421d-8b0b-47da07445a08" providerId="AD" clId="Web-{472BAF29-A693-940E-CC66-B2DCD6E0C8AE}" dt="2024-01-24T13:23:23.160" v="2"/>
              <pc2:cmMkLst xmlns:pc2="http://schemas.microsoft.com/office/powerpoint/2019/9/main/command">
                <pc:docMk/>
                <pc:sldMk cId="3874825235" sldId="260"/>
                <pc2:cmMk id="{B01A82C3-4E8D-4757-A140-7FB1B22A2A68}"/>
              </pc2:cmMkLst>
            </pc226:cmChg>
          </p:ext>
        </pc:extLst>
      </pc:sldChg>
      <pc:sldChg chg="modSp addCm">
        <pc:chgData name="Mutanen Hanna" userId="S::hanna.mutanen@puhas.fi::e54493a5-530e-421d-8b0b-47da07445a08" providerId="AD" clId="Web-{472BAF29-A693-940E-CC66-B2DCD6E0C8AE}" dt="2024-01-24T13:25:08.241" v="26"/>
        <pc:sldMkLst>
          <pc:docMk/>
          <pc:sldMk cId="2603665585" sldId="274"/>
        </pc:sldMkLst>
        <pc:spChg chg="mod">
          <ac:chgData name="Mutanen Hanna" userId="S::hanna.mutanen@puhas.fi::e54493a5-530e-421d-8b0b-47da07445a08" providerId="AD" clId="Web-{472BAF29-A693-940E-CC66-B2DCD6E0C8AE}" dt="2024-01-24T13:24:41.819" v="25" actId="20577"/>
          <ac:spMkLst>
            <pc:docMk/>
            <pc:sldMk cId="2603665585" sldId="274"/>
            <ac:spMk id="3" creationId="{DE132110-A194-A8DA-AEB8-D5F92F46225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tanen Hanna" userId="S::hanna.mutanen@puhas.fi::e54493a5-530e-421d-8b0b-47da07445a08" providerId="AD" clId="Web-{472BAF29-A693-940E-CC66-B2DCD6E0C8AE}" dt="2024-01-24T13:25:08.241" v="26"/>
              <pc2:cmMkLst xmlns:pc2="http://schemas.microsoft.com/office/powerpoint/2019/9/main/command">
                <pc:docMk/>
                <pc:sldMk cId="2603665585" sldId="274"/>
                <pc2:cmMk id="{0D26F04C-964F-459A-BB91-5964F00047D6}"/>
              </pc2:cmMkLst>
            </pc226:cmChg>
          </p:ext>
        </pc:extLst>
      </pc:sldChg>
      <pc:sldChg chg="modSp ord">
        <pc:chgData name="Mutanen Hanna" userId="S::hanna.mutanen@puhas.fi::e54493a5-530e-421d-8b0b-47da07445a08" providerId="AD" clId="Web-{472BAF29-A693-940E-CC66-B2DCD6E0C8AE}" dt="2024-01-24T13:24:05.771" v="19"/>
        <pc:sldMkLst>
          <pc:docMk/>
          <pc:sldMk cId="1692865182" sldId="283"/>
        </pc:sldMkLst>
        <pc:spChg chg="mod">
          <ac:chgData name="Mutanen Hanna" userId="S::hanna.mutanen@puhas.fi::e54493a5-530e-421d-8b0b-47da07445a08" providerId="AD" clId="Web-{472BAF29-A693-940E-CC66-B2DCD6E0C8AE}" dt="2024-01-24T13:24:05.630" v="18" actId="20577"/>
          <ac:spMkLst>
            <pc:docMk/>
            <pc:sldMk cId="1692865182" sldId="283"/>
            <ac:spMk id="3" creationId="{27B37D9A-BB85-DCED-0F7A-5CCBFC5F96A4}"/>
          </ac:spMkLst>
        </pc:spChg>
      </pc:sldChg>
      <pc:sldChg chg="modSp">
        <pc:chgData name="Mutanen Hanna" userId="S::hanna.mutanen@puhas.fi::e54493a5-530e-421d-8b0b-47da07445a08" providerId="AD" clId="Web-{472BAF29-A693-940E-CC66-B2DCD6E0C8AE}" dt="2024-01-24T13:24:28.427" v="23" actId="20577"/>
        <pc:sldMkLst>
          <pc:docMk/>
          <pc:sldMk cId="2815631193" sldId="284"/>
        </pc:sldMkLst>
        <pc:spChg chg="mod">
          <ac:chgData name="Mutanen Hanna" userId="S::hanna.mutanen@puhas.fi::e54493a5-530e-421d-8b0b-47da07445a08" providerId="AD" clId="Web-{472BAF29-A693-940E-CC66-B2DCD6E0C8AE}" dt="2024-01-24T13:24:28.427" v="23" actId="20577"/>
          <ac:spMkLst>
            <pc:docMk/>
            <pc:sldMk cId="2815631193" sldId="284"/>
            <ac:spMk id="3" creationId="{B1676BCA-BAB0-0220-521C-68773BFA25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44B38-55AB-AB48-8108-CA58B17F9BAB}" type="datetimeFigureOut">
              <a:rPr lang="fi-FI" smtClean="0"/>
              <a:t>28.1.2025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5E741-01A6-CD47-AD68-5650D492FF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99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689A573-3FEA-7C41-A7BA-D97078587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1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C8D8706-8ADC-9343-A255-25C1FA612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AEF869C-E8BD-D14C-A05F-DD1ED974EC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722" y="5902325"/>
            <a:ext cx="1070986" cy="422275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D1C7E20-4861-6F40-B9AA-C1F99B8FB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4610" y="1599298"/>
            <a:ext cx="9217794" cy="2202313"/>
          </a:xfrm>
        </p:spPr>
        <p:txBody>
          <a:bodyPr anchor="b">
            <a:normAutofit/>
          </a:bodyPr>
          <a:lstStyle>
            <a:lvl1pPr algn="l">
              <a:defRPr sz="5400">
                <a:latin typeface="+mn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</a:t>
            </a:r>
            <a:br>
              <a:rPr lang="fi-FI" dirty="0"/>
            </a:b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7FE57EB4-84D2-FD48-8C1F-D9B401320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610" y="394818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6D425FE-A8AE-9F49-A652-E142ABD4B4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2970F57-AB3D-2641-905E-CC635F716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722" y="5902325"/>
            <a:ext cx="1070986" cy="422275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F5B2979-0CD3-1040-8622-B3E6AA7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052"/>
            <a:ext cx="9008444" cy="132199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9030A3A9-B4B4-3844-B11D-D3A20575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6367"/>
            <a:ext cx="9008444" cy="3199581"/>
          </a:xfrm>
        </p:spPr>
        <p:txBody>
          <a:bodyPr/>
          <a:lstStyle>
            <a:lvl1pPr marL="0" indent="0">
              <a:spcBef>
                <a:spcPts val="2200"/>
              </a:spcBef>
              <a:buFontTx/>
              <a:buNone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4515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2970F57-AB3D-2641-905E-CC635F716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722" y="5902325"/>
            <a:ext cx="1070986" cy="422275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F5B2979-0CD3-1040-8622-B3E6AA7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12052"/>
            <a:ext cx="6852384" cy="132199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9030A3A9-B4B4-3844-B11D-D3A205751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546368"/>
            <a:ext cx="6852384" cy="2968910"/>
          </a:xfrm>
        </p:spPr>
        <p:txBody>
          <a:bodyPr/>
          <a:lstStyle>
            <a:lvl1pPr marL="252000" indent="-252000"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0"/>
            <a:endParaRPr lang="fi-FI" dirty="0"/>
          </a:p>
        </p:txBody>
      </p:sp>
      <p:sp>
        <p:nvSpPr>
          <p:cNvPr id="6" name="Kuvan paikkamerkki 2">
            <a:extLst>
              <a:ext uri="{FF2B5EF4-FFF2-40B4-BE49-F238E27FC236}">
                <a16:creationId xmlns:a16="http://schemas.microsoft.com/office/drawing/2014/main" id="{95CE3C39-0B6D-8A4D-8403-0CF394FB6C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791633" y="1112053"/>
            <a:ext cx="4400367" cy="44032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49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2970F57-AB3D-2641-905E-CC635F716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722" y="5902325"/>
            <a:ext cx="1070986" cy="422275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6F5B2979-0CD3-1040-8622-B3E6AA7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7679"/>
            <a:ext cx="9008444" cy="658996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137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2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5022AE4-CF9B-C043-8B13-1D0E5DB7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A226862-B172-3F43-9BA5-D6E40EA8F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A2385F-3F76-964B-9D7D-286365568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764C8-A417-A845-8A70-69343D8114AC}" type="datetimeFigureOut">
              <a:rPr lang="fi-FI" smtClean="0"/>
              <a:t>28.1.2025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E39208-4C97-654C-AACB-DE4E8004D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1A93549-BA93-4148-9188-D1C52D2D1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C437B-7567-2946-A5E1-AC12FCD2C9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322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  <p:sldLayoutId id="214748365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3003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90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7F96D6-1A76-6F40-9873-53AB2616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22" y="244823"/>
            <a:ext cx="10964277" cy="1219746"/>
          </a:xfrm>
        </p:spPr>
        <p:txBody>
          <a:bodyPr>
            <a:normAutofit/>
          </a:bodyPr>
          <a:lstStyle/>
          <a:p>
            <a:r>
              <a:rPr lang="fi-FI" sz="4200" dirty="0"/>
              <a:t>Jätteen kerääminen on raaka-aineen keräämistä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EA09844-C718-5CE0-2133-C5D66C8FB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85" y="1657063"/>
            <a:ext cx="6708683" cy="231607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Poltettavasta jätteestä saadaan lämpöä ja sähköä.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Biojätteestä saadaan lannoitteita ja biokaasua auton tankkiin.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Kartongista tehdään uutta kartonkia, ja paperista uutta paperia.</a:t>
            </a:r>
          </a:p>
        </p:txBody>
      </p:sp>
      <p:pic>
        <p:nvPicPr>
          <p:cNvPr id="8" name="Kuva 7" descr="Biokaasun tankkausta autoon.&#10;">
            <a:extLst>
              <a:ext uri="{FF2B5EF4-FFF2-40B4-BE49-F238E27FC236}">
                <a16:creationId xmlns:a16="http://schemas.microsoft.com/office/drawing/2014/main" id="{44121B46-6305-F922-CF5E-24C82E4E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945" y="1464569"/>
            <a:ext cx="4273133" cy="2508567"/>
          </a:xfrm>
          <a:prstGeom prst="rect">
            <a:avLst/>
          </a:prstGeom>
        </p:spPr>
      </p:pic>
      <p:pic>
        <p:nvPicPr>
          <p:cNvPr id="10" name="Kuva 9" descr="Kuva, joka sisältää kohteen toimistotarvikkeet, henkilö, sisä-, Toimistoväline&#10;&#10;Kuvaus luotu automaattisesti">
            <a:extLst>
              <a:ext uri="{FF2B5EF4-FFF2-40B4-BE49-F238E27FC236}">
                <a16:creationId xmlns:a16="http://schemas.microsoft.com/office/drawing/2014/main" id="{1C02C585-0909-2752-A25C-B90622F4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64" r="7478"/>
          <a:stretch/>
        </p:blipFill>
        <p:spPr>
          <a:xfrm rot="5400000">
            <a:off x="349765" y="4005025"/>
            <a:ext cx="2638712" cy="2574934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BB797CA4-DBCA-3B94-2EC1-A3F7ED03D4ED}"/>
              </a:ext>
            </a:extLst>
          </p:cNvPr>
          <p:cNvSpPr txBox="1">
            <a:spLocks/>
          </p:cNvSpPr>
          <p:nvPr/>
        </p:nvSpPr>
        <p:spPr>
          <a:xfrm>
            <a:off x="3285122" y="4110642"/>
            <a:ext cx="8649703" cy="1556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Kierrätetystä muovista valmistetaan esimerkiksi</a:t>
            </a:r>
            <a:r>
              <a:rPr lang="fi-FI" sz="2000" dirty="0">
                <a:solidFill>
                  <a:srgbClr val="040C28"/>
                </a:solidFill>
              </a:rPr>
              <a:t> kastelukannuja, kukkaruukkuja sekä tiskiharjoja.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Keräyslasia voidaan käyttää uusien lasipakkausten, lasivillan ja vaahtolasin valmistuksessa.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EAE77D9D-74F8-B874-DDA8-1BE3421172A2}"/>
              </a:ext>
            </a:extLst>
          </p:cNvPr>
          <p:cNvSpPr txBox="1">
            <a:spLocks/>
          </p:cNvSpPr>
          <p:nvPr/>
        </p:nvSpPr>
        <p:spPr>
          <a:xfrm>
            <a:off x="3285122" y="5718874"/>
            <a:ext cx="6287503" cy="946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i-FI" sz="2000" dirty="0"/>
              <a:t>Metallista valmistetaan uusia metallipakkauksia sekä esimerkiksi lapioita, polkupyöriä ja autojen osia.</a:t>
            </a:r>
          </a:p>
        </p:txBody>
      </p:sp>
    </p:spTree>
    <p:extLst>
      <p:ext uri="{BB962C8B-B14F-4D97-AF65-F5344CB8AC3E}">
        <p14:creationId xmlns:p14="http://schemas.microsoft.com/office/powerpoint/2010/main" val="76006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uiExpand="1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12F1FF-9412-BA45-59B7-2F4ED92E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A66D12-4AAE-2335-5207-73CEC27CF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A7C07421-1B1E-5CD5-F5F9-383150028526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8BA3E7C-E8A8-07B6-2D8E-6D20A1CFE7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5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0D352054-91FC-9C72-14C7-D6468C66C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7562" y="2900066"/>
            <a:ext cx="3164151" cy="913188"/>
          </a:xfrm>
        </p:spPr>
        <p:txBody>
          <a:bodyPr>
            <a:noAutofit/>
          </a:bodyPr>
          <a:lstStyle/>
          <a:p>
            <a:r>
              <a:rPr lang="fi-FI" sz="5000" dirty="0"/>
              <a:t>Jätehuolto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36E523AE-4254-BD83-7AC8-F0FE3C3A6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454" y="1152770"/>
            <a:ext cx="10373091" cy="1032487"/>
          </a:xfrm>
        </p:spPr>
        <p:txBody>
          <a:bodyPr/>
          <a:lstStyle/>
          <a:p>
            <a:r>
              <a:rPr lang="fi-FI" dirty="0"/>
              <a:t>Mitä näistä sanoista tulee mieleen?</a:t>
            </a:r>
          </a:p>
        </p:txBody>
      </p:sp>
      <p:sp>
        <p:nvSpPr>
          <p:cNvPr id="5" name="Alaotsikko 2">
            <a:extLst>
              <a:ext uri="{FF2B5EF4-FFF2-40B4-BE49-F238E27FC236}">
                <a16:creationId xmlns:a16="http://schemas.microsoft.com/office/drawing/2014/main" id="{8100D566-7ECC-41A1-31CE-20D80F83E64F}"/>
              </a:ext>
            </a:extLst>
          </p:cNvPr>
          <p:cNvSpPr txBox="1">
            <a:spLocks/>
          </p:cNvSpPr>
          <p:nvPr/>
        </p:nvSpPr>
        <p:spPr>
          <a:xfrm>
            <a:off x="4301713" y="4769694"/>
            <a:ext cx="3588574" cy="913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5000" dirty="0"/>
              <a:t>Kiertotalous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6C42D279-2212-895A-45B9-9AD928C5D25F}"/>
              </a:ext>
            </a:extLst>
          </p:cNvPr>
          <p:cNvSpPr txBox="1">
            <a:spLocks/>
          </p:cNvSpPr>
          <p:nvPr/>
        </p:nvSpPr>
        <p:spPr>
          <a:xfrm>
            <a:off x="7890287" y="2897275"/>
            <a:ext cx="2806829" cy="1032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5000" dirty="0"/>
              <a:t>Kierrätys</a:t>
            </a:r>
          </a:p>
        </p:txBody>
      </p:sp>
    </p:spTree>
    <p:extLst>
      <p:ext uri="{BB962C8B-B14F-4D97-AF65-F5344CB8AC3E}">
        <p14:creationId xmlns:p14="http://schemas.microsoft.com/office/powerpoint/2010/main" val="9855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36E523AE-4254-BD83-7AC8-F0FE3C3A6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454" y="1152770"/>
            <a:ext cx="10373091" cy="1032487"/>
          </a:xfrm>
        </p:spPr>
        <p:txBody>
          <a:bodyPr/>
          <a:lstStyle/>
          <a:p>
            <a:r>
              <a:rPr lang="fi-FI" dirty="0"/>
              <a:t>Jätehuolto, kiertotalous ja kierrätys</a:t>
            </a:r>
          </a:p>
        </p:txBody>
      </p:sp>
      <p:pic>
        <p:nvPicPr>
          <p:cNvPr id="7" name="Kuva 6" descr="Jäteauto pihassa.&#10;">
            <a:extLst>
              <a:ext uri="{FF2B5EF4-FFF2-40B4-BE49-F238E27FC236}">
                <a16:creationId xmlns:a16="http://schemas.microsoft.com/office/drawing/2014/main" id="{DAA0E596-8F88-9F3A-BBD5-DF2321B4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59" t="15437" b="14056"/>
          <a:stretch/>
        </p:blipFill>
        <p:spPr>
          <a:xfrm>
            <a:off x="463191" y="2235405"/>
            <a:ext cx="4360101" cy="3248274"/>
          </a:xfrm>
          <a:prstGeom prst="rect">
            <a:avLst/>
          </a:prstGeom>
        </p:spPr>
      </p:pic>
      <p:pic>
        <p:nvPicPr>
          <p:cNvPr id="8" name="Kuva 7" descr="Puhas Oy:n jäteastioita.&#10;">
            <a:extLst>
              <a:ext uri="{FF2B5EF4-FFF2-40B4-BE49-F238E27FC236}">
                <a16:creationId xmlns:a16="http://schemas.microsoft.com/office/drawing/2014/main" id="{8DB71F39-6E70-824B-A562-2887759D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97"/>
          <a:stretch/>
        </p:blipFill>
        <p:spPr>
          <a:xfrm>
            <a:off x="7260667" y="2237951"/>
            <a:ext cx="4468142" cy="3248274"/>
          </a:xfrm>
          <a:prstGeom prst="rect">
            <a:avLst/>
          </a:prstGeom>
        </p:spPr>
      </p:pic>
      <p:pic>
        <p:nvPicPr>
          <p:cNvPr id="10" name="Kuva 9" descr="Kynä lasipurnukassa">
            <a:extLst>
              <a:ext uri="{FF2B5EF4-FFF2-40B4-BE49-F238E27FC236}">
                <a16:creationId xmlns:a16="http://schemas.microsoft.com/office/drawing/2014/main" id="{84DE9683-AC9E-2E8C-4658-A6C6D10CDE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68" r="19151"/>
          <a:stretch/>
        </p:blipFill>
        <p:spPr>
          <a:xfrm>
            <a:off x="4937085" y="2708565"/>
            <a:ext cx="2210725" cy="36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0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49155E-16E6-5430-10D0-AA0983A6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123" y="422031"/>
            <a:ext cx="6852384" cy="1321995"/>
          </a:xfrm>
        </p:spPr>
        <p:txBody>
          <a:bodyPr/>
          <a:lstStyle/>
          <a:p>
            <a:r>
              <a:rPr lang="fi-FI" dirty="0"/>
              <a:t>Jätehuolto ja kiertotalous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B37D9A-BB85-DCED-0F7A-5CCBFC5F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27504"/>
            <a:ext cx="3561272" cy="26700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09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2200" b="1" dirty="0" err="1"/>
              <a:t>Jätehuolto</a:t>
            </a:r>
            <a:r>
              <a:rPr lang="en-US" sz="2200" dirty="0"/>
              <a:t> on: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jätteen</a:t>
            </a:r>
            <a:r>
              <a:rPr lang="en-US" sz="1800" dirty="0"/>
              <a:t> </a:t>
            </a:r>
            <a:r>
              <a:rPr lang="en-US" sz="1800" dirty="0" err="1"/>
              <a:t>keräystä</a:t>
            </a:r>
            <a:endParaRPr lang="en-US" sz="1800" dirty="0"/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kuljetusta</a:t>
            </a:r>
            <a:endParaRPr lang="en-US" sz="1800" dirty="0"/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käsittelyä</a:t>
            </a:r>
            <a:endParaRPr lang="en-US" sz="1800" dirty="0"/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kierrätystä</a:t>
            </a:r>
            <a:endParaRPr lang="en-US" sz="1800" dirty="0"/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hyödyntämistä</a:t>
            </a:r>
            <a:endParaRPr lang="en-US" sz="1800" dirty="0"/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en-US" sz="1800" dirty="0" err="1"/>
              <a:t>loppusijoittamista</a:t>
            </a:r>
            <a:endParaRPr lang="en-US" sz="1800" dirty="0"/>
          </a:p>
        </p:txBody>
      </p:sp>
      <p:pic>
        <p:nvPicPr>
          <p:cNvPr id="5" name="Kuva 4" descr="Poika istuu pahvilaatikosta tehdyssä lentokoneessa ja katsoo kiikarien läpi.">
            <a:extLst>
              <a:ext uri="{FF2B5EF4-FFF2-40B4-BE49-F238E27FC236}">
                <a16:creationId xmlns:a16="http://schemas.microsoft.com/office/drawing/2014/main" id="{A7A64812-6C76-E94F-F9E9-8A19B265B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520" y="1528568"/>
            <a:ext cx="5613583" cy="3800863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7293D642-073D-CFF3-2507-E277ED3D129D}"/>
              </a:ext>
            </a:extLst>
          </p:cNvPr>
          <p:cNvSpPr txBox="1">
            <a:spLocks/>
          </p:cNvSpPr>
          <p:nvPr/>
        </p:nvSpPr>
        <p:spPr>
          <a:xfrm>
            <a:off x="381000" y="3801364"/>
            <a:ext cx="5277928" cy="1739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900" dirty="0"/>
          </a:p>
          <a:p>
            <a:pPr marL="709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fi-FI" sz="2200" b="1" dirty="0"/>
              <a:t>Kiertotalous</a:t>
            </a:r>
            <a:r>
              <a:rPr lang="fi-FI" sz="2200" dirty="0"/>
              <a:t> tarkoittaa sitä, että käytössä olevia tavaroita käytetään mahdollisimman pitkään.</a:t>
            </a:r>
          </a:p>
          <a:p>
            <a:pPr marL="709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fi-FI" sz="2200" dirty="0"/>
              <a:t>Kun esinettä ei voi enää käyttää tai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403AF101-1A5A-058F-1669-D71A6649117F}"/>
              </a:ext>
            </a:extLst>
          </p:cNvPr>
          <p:cNvSpPr txBox="1">
            <a:spLocks/>
          </p:cNvSpPr>
          <p:nvPr/>
        </p:nvSpPr>
        <p:spPr>
          <a:xfrm>
            <a:off x="199845" y="5327904"/>
            <a:ext cx="11100758" cy="1530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900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8688CDC-C399-18C3-D8F1-B81D230FC840}"/>
              </a:ext>
            </a:extLst>
          </p:cNvPr>
          <p:cNvSpPr txBox="1">
            <a:spLocks/>
          </p:cNvSpPr>
          <p:nvPr/>
        </p:nvSpPr>
        <p:spPr>
          <a:xfrm>
            <a:off x="848205" y="5198602"/>
            <a:ext cx="8137045" cy="1026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en-US" sz="900" dirty="0"/>
          </a:p>
          <a:p>
            <a:pPr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None/>
            </a:pPr>
            <a:r>
              <a:rPr lang="fi-FI" sz="2200" dirty="0"/>
              <a:t>korjata, se voidaan joskus hajottaa ja kasata uudeksi esineeksi.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13E8978C-38BC-F8C7-3B07-0823A6F0FF92}"/>
              </a:ext>
            </a:extLst>
          </p:cNvPr>
          <p:cNvSpPr txBox="1">
            <a:spLocks/>
          </p:cNvSpPr>
          <p:nvPr/>
        </p:nvSpPr>
        <p:spPr>
          <a:xfrm>
            <a:off x="381000" y="5837843"/>
            <a:ext cx="5277928" cy="6335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9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r>
              <a:rPr lang="fi-FI" sz="2200" b="1" dirty="0"/>
              <a:t>Kierrätys</a:t>
            </a:r>
            <a:r>
              <a:rPr lang="fi-FI" sz="2200" dirty="0"/>
              <a:t> on osa kiertotaloutta.</a:t>
            </a:r>
          </a:p>
          <a:p>
            <a:pPr marL="709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</a:pP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39993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P spid="8" grpId="0" uiExpand="1" build="p"/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49155E-16E6-5430-10D0-AA0983A6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33" y="347375"/>
            <a:ext cx="6852384" cy="1321995"/>
          </a:xfrm>
        </p:spPr>
        <p:txBody>
          <a:bodyPr/>
          <a:lstStyle/>
          <a:p>
            <a:r>
              <a:rPr lang="fi-FI" dirty="0" err="1"/>
              <a:t>Puhas</a:t>
            </a:r>
            <a:r>
              <a:rPr lang="fi-FI" dirty="0"/>
              <a:t> on jätehuoltoyhtiö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7B37D9A-BB85-DCED-0F7A-5CCBFC5F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1566524"/>
            <a:ext cx="4304582" cy="46545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spcBef>
                <a:spcPts val="600"/>
              </a:spcBef>
            </a:pPr>
            <a:r>
              <a:rPr lang="fi-FI" sz="2200" dirty="0" err="1"/>
              <a:t>Puhas</a:t>
            </a:r>
            <a:r>
              <a:rPr lang="fi-FI" sz="2200" dirty="0"/>
              <a:t> hoitaa jätehuoltoa Joensuussa, Ilomantsissa, Polvijärvellä, Kontiolahdessa ja Liperissä.</a:t>
            </a:r>
            <a:endParaRPr lang="fi-FI" sz="2200" dirty="0">
              <a:latin typeface="Candara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200" dirty="0">
                <a:latin typeface="Candara"/>
              </a:rPr>
              <a:t>Kaikki kodit kuuluvat jätehuoltoon.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200" dirty="0">
                <a:latin typeface="Candara"/>
              </a:rPr>
              <a:t>Kunta vastaa siitä, että kotien jätteet kerätään ja käytetään hyödyksi.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200" dirty="0">
                <a:latin typeface="Candara"/>
              </a:rPr>
              <a:t>Jätehuoltoa ohjaa </a:t>
            </a:r>
            <a:r>
              <a:rPr lang="fi-FI" sz="2200" b="1" dirty="0">
                <a:latin typeface="Candara"/>
              </a:rPr>
              <a:t>jätelaki.</a:t>
            </a:r>
          </a:p>
        </p:txBody>
      </p:sp>
      <p:pic>
        <p:nvPicPr>
          <p:cNvPr id="10" name="Kuva 9" descr="Kuva, joka sisältää kohteen piha-, ajoneuvo, maa-ajoneuvo, pyörä&#10;&#10;Kuvaus luotu automaattisesti">
            <a:extLst>
              <a:ext uri="{FF2B5EF4-FFF2-40B4-BE49-F238E27FC236}">
                <a16:creationId xmlns:a16="http://schemas.microsoft.com/office/drawing/2014/main" id="{E9CDCFA1-DA33-C64A-D994-E60571D94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09" t="8432" r="14004"/>
          <a:stretch/>
        </p:blipFill>
        <p:spPr>
          <a:xfrm>
            <a:off x="4749844" y="1451057"/>
            <a:ext cx="7018023" cy="3405615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88E05537-7799-CC68-ABD2-5B761B518FCC}"/>
              </a:ext>
            </a:extLst>
          </p:cNvPr>
          <p:cNvSpPr txBox="1">
            <a:spLocks/>
          </p:cNvSpPr>
          <p:nvPr/>
        </p:nvSpPr>
        <p:spPr>
          <a:xfrm>
            <a:off x="310550" y="1566524"/>
            <a:ext cx="11645661" cy="61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</a:pPr>
            <a:endParaRPr lang="fi-FI" sz="2200" dirty="0">
              <a:latin typeface="Candara"/>
            </a:endParaRPr>
          </a:p>
          <a:p>
            <a:pPr marL="457200" indent="-457200">
              <a:spcBef>
                <a:spcPts val="600"/>
              </a:spcBef>
            </a:pPr>
            <a:endParaRPr lang="fi-FI" sz="2200" dirty="0">
              <a:latin typeface="Candara"/>
            </a:endParaRPr>
          </a:p>
          <a:p>
            <a:pPr marL="457200" indent="-457200">
              <a:spcBef>
                <a:spcPts val="600"/>
              </a:spcBef>
            </a:pPr>
            <a:endParaRPr lang="fi-FI" sz="2200" dirty="0">
              <a:latin typeface="Candara"/>
            </a:endParaRP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E4D50726-4409-042C-21D1-960738A467AD}"/>
              </a:ext>
            </a:extLst>
          </p:cNvPr>
          <p:cNvSpPr txBox="1">
            <a:spLocks/>
          </p:cNvSpPr>
          <p:nvPr/>
        </p:nvSpPr>
        <p:spPr>
          <a:xfrm>
            <a:off x="310550" y="4924465"/>
            <a:ext cx="10110159" cy="14245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</a:pPr>
            <a:r>
              <a:rPr lang="fi-FI" sz="2200" dirty="0">
                <a:latin typeface="Candara"/>
              </a:rPr>
              <a:t>Jätehuolto ei ole ilmaista: </a:t>
            </a:r>
            <a:r>
              <a:rPr lang="fi-FI" sz="2200" dirty="0" err="1">
                <a:latin typeface="Candara"/>
              </a:rPr>
              <a:t>Puhas</a:t>
            </a:r>
            <a:r>
              <a:rPr lang="fi-FI" sz="2200" dirty="0">
                <a:latin typeface="Candara"/>
              </a:rPr>
              <a:t> veloittaa sen verran, että voi tulevaisuudessakin kerätä jätteitä.</a:t>
            </a:r>
          </a:p>
          <a:p>
            <a:pPr marL="457200" indent="-457200">
              <a:spcBef>
                <a:spcPts val="600"/>
              </a:spcBef>
            </a:pPr>
            <a:r>
              <a:rPr lang="fi-FI" sz="2200" dirty="0"/>
              <a:t>Jätehuolto on yhteiskunnan kannalta todella tärkeää — mieti, mitä kävisi, jos kukaan ei keräisi roskia!</a:t>
            </a:r>
          </a:p>
        </p:txBody>
      </p:sp>
    </p:spTree>
    <p:extLst>
      <p:ext uri="{BB962C8B-B14F-4D97-AF65-F5344CB8AC3E}">
        <p14:creationId xmlns:p14="http://schemas.microsoft.com/office/powerpoint/2010/main" val="169286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77E162-337A-A841-B48E-BF7C1A51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809"/>
            <a:ext cx="9008444" cy="1321995"/>
          </a:xfrm>
        </p:spPr>
        <p:txBody>
          <a:bodyPr/>
          <a:lstStyle/>
          <a:p>
            <a:r>
              <a:rPr lang="fi-FI" dirty="0"/>
              <a:t>Jätteeseen liittyviä sanoja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F31CBE-9AEE-2F4B-9B54-7FDF4A056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0" y="1711985"/>
            <a:ext cx="4859743" cy="4819774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Jätettä on sellainen </a:t>
            </a:r>
            <a:r>
              <a:rPr lang="fi-FI" sz="2200" b="0" i="0" dirty="0">
                <a:effectLst/>
              </a:rPr>
              <a:t>aine tai esine, joka </a:t>
            </a:r>
            <a:r>
              <a:rPr lang="fi-FI" sz="2200" dirty="0"/>
              <a:t>ei ole enää käytössä, tai pitäisi poistaa käytöstä.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Yleisimmät kotona syntyvät jätejakeet</a:t>
            </a:r>
          </a:p>
          <a:p>
            <a:pPr marL="114300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fi-FI" sz="1800" dirty="0"/>
              <a:t>biojäte				</a:t>
            </a:r>
          </a:p>
          <a:p>
            <a:pPr marL="114300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fi-FI" sz="1800" dirty="0"/>
              <a:t>poltettava jäte</a:t>
            </a:r>
          </a:p>
          <a:p>
            <a:pPr marL="114300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fi-FI" sz="1800" dirty="0"/>
              <a:t>muovipakkaukset </a:t>
            </a:r>
          </a:p>
          <a:p>
            <a:pPr marL="114300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fi-FI" sz="1800" dirty="0"/>
              <a:t>lasipakkaukset </a:t>
            </a:r>
          </a:p>
          <a:p>
            <a:pPr marL="1143000" lvl="1" indent="-4572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fi-FI" sz="1800" dirty="0"/>
              <a:t>kartonkipakkaukset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Kodeissa</a:t>
            </a:r>
            <a:r>
              <a:rPr lang="en-US" sz="2200" dirty="0"/>
              <a:t>, päiväkodeissa ja kouluissa syntyvää jätettä kutsutaan </a:t>
            </a:r>
            <a:r>
              <a:rPr lang="en-US" sz="2200" b="1" dirty="0"/>
              <a:t>yhdyskuntajätteeksi.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409951C-3B57-BB6F-CFC7-9AF6DE529F3A}"/>
              </a:ext>
            </a:extLst>
          </p:cNvPr>
          <p:cNvSpPr txBox="1"/>
          <p:nvPr/>
        </p:nvSpPr>
        <p:spPr>
          <a:xfrm>
            <a:off x="2827929" y="3540863"/>
            <a:ext cx="3251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marR="0" lvl="1" indent="-457200" algn="l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srgbClr val="000000"/>
                </a:solidFill>
                <a:latin typeface="Candara" panose="020E0502030303020204" pitchFamily="34" charset="0"/>
              </a:rPr>
              <a:t>paperi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1143000" marR="0" lvl="1" indent="-457200" algn="l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noProof="0" dirty="0">
                <a:solidFill>
                  <a:srgbClr val="000000"/>
                </a:solidFill>
                <a:latin typeface="Candara" panose="020E0502030303020204" pitchFamily="34" charset="0"/>
              </a:rPr>
              <a:t>metalli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1143000" marR="0" lvl="1" indent="-457200" algn="l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noProof="0" dirty="0">
                <a:solidFill>
                  <a:srgbClr val="000000"/>
                </a:solidFill>
                <a:latin typeface="Candara" panose="020E0502030303020204" pitchFamily="34" charset="0"/>
              </a:rPr>
              <a:t>t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ekstiilit</a:t>
            </a:r>
          </a:p>
          <a:p>
            <a:pPr marL="1143000" marR="0" lvl="1" indent="-457200" algn="l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srgbClr val="000000"/>
                </a:solidFill>
                <a:latin typeface="Candara" panose="020E0502030303020204" pitchFamily="34" charset="0"/>
              </a:rPr>
              <a:t>s</a:t>
            </a:r>
            <a:r>
              <a:rPr kumimoji="0" lang="fi-FI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ähkölaitteet</a:t>
            </a:r>
            <a:endParaRPr kumimoji="0" lang="fi-FI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1143000" marR="0" lvl="1" indent="-457200" algn="l" defTabSz="914400" rtl="0" eaLnBrk="1" fontAlgn="auto" latinLnBrk="0" hangingPunct="1"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paristot</a:t>
            </a:r>
          </a:p>
        </p:txBody>
      </p:sp>
      <p:pic>
        <p:nvPicPr>
          <p:cNvPr id="7" name="Kuva 6" descr="Kuva, joka sisältää kohteen vihannes, hedelmä, ruoka&#10;&#10;Kuvaus luotu automaattisesti">
            <a:extLst>
              <a:ext uri="{FF2B5EF4-FFF2-40B4-BE49-F238E27FC236}">
                <a16:creationId xmlns:a16="http://schemas.microsoft.com/office/drawing/2014/main" id="{2F55EB10-B6B8-AFDF-EBA6-F0198476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666" y="2238846"/>
            <a:ext cx="3206668" cy="2138684"/>
          </a:xfrm>
          <a:prstGeom prst="rect">
            <a:avLst/>
          </a:prstGeom>
        </p:spPr>
      </p:pic>
      <p:pic>
        <p:nvPicPr>
          <p:cNvPr id="9" name="Kuva 8" descr="Kuva, joka sisältää kohteen pullo, muovi, teksti, General supply&#10;&#10;Kuvaus luotu automaattisesti">
            <a:extLst>
              <a:ext uri="{FF2B5EF4-FFF2-40B4-BE49-F238E27FC236}">
                <a16:creationId xmlns:a16="http://schemas.microsoft.com/office/drawing/2014/main" id="{692DF18C-1963-3C6E-C80A-7A7FC3C3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545" y="2238846"/>
            <a:ext cx="3206669" cy="2138684"/>
          </a:xfrm>
          <a:prstGeom prst="rect">
            <a:avLst/>
          </a:prstGeom>
        </p:spPr>
      </p:pic>
      <p:pic>
        <p:nvPicPr>
          <p:cNvPr id="11" name="Kuva 10" descr="Kuva, joka sisältää kohteen muovi, appelsiini, kohteet, sisä-&#10;&#10;Kuvaus luotu automaattisesti">
            <a:extLst>
              <a:ext uri="{FF2B5EF4-FFF2-40B4-BE49-F238E27FC236}">
                <a16:creationId xmlns:a16="http://schemas.microsoft.com/office/drawing/2014/main" id="{58BC944E-62BF-816C-D329-2FCEFECE1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545" y="46367"/>
            <a:ext cx="3206669" cy="2138684"/>
          </a:xfrm>
          <a:prstGeom prst="rect">
            <a:avLst/>
          </a:prstGeom>
        </p:spPr>
      </p:pic>
      <p:pic>
        <p:nvPicPr>
          <p:cNvPr id="13" name="Kuva 12" descr="Kuva, joka sisältää kohteen teksti, sisä-, katalogi&#10;&#10;Kuvaus luotu automaattisesti">
            <a:extLst>
              <a:ext uri="{FF2B5EF4-FFF2-40B4-BE49-F238E27FC236}">
                <a16:creationId xmlns:a16="http://schemas.microsoft.com/office/drawing/2014/main" id="{49949398-7020-ADA4-0B76-827EF294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666" y="4434679"/>
            <a:ext cx="3206668" cy="2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1C6E39-F4BD-D16E-9133-571A316C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00204"/>
            <a:ext cx="6852384" cy="1321995"/>
          </a:xfrm>
        </p:spPr>
        <p:txBody>
          <a:bodyPr/>
          <a:lstStyle/>
          <a:p>
            <a:r>
              <a:rPr lang="fi-FI" dirty="0"/>
              <a:t>Mitä </a:t>
            </a:r>
            <a:r>
              <a:rPr lang="fi-FI" dirty="0" err="1"/>
              <a:t>Puhas</a:t>
            </a:r>
            <a:r>
              <a:rPr lang="fi-FI" dirty="0"/>
              <a:t> tekee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676BCA-BAB0-0220-521C-68773BFA2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0" y="1835504"/>
            <a:ext cx="7280786" cy="44414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Puhas</a:t>
            </a:r>
            <a:r>
              <a:rPr lang="en-US" sz="2400" dirty="0"/>
              <a:t> </a:t>
            </a:r>
            <a:r>
              <a:rPr lang="en-US" sz="2400" dirty="0" err="1"/>
              <a:t>hakee</a:t>
            </a:r>
            <a:r>
              <a:rPr lang="en-US" sz="2400" dirty="0"/>
              <a:t> </a:t>
            </a:r>
            <a:r>
              <a:rPr lang="en-US" sz="2400" dirty="0" err="1"/>
              <a:t>roskat</a:t>
            </a:r>
            <a:r>
              <a:rPr lang="en-US" sz="2400" dirty="0"/>
              <a:t> </a:t>
            </a:r>
            <a:r>
              <a:rPr lang="en-US" sz="2400" dirty="0" err="1"/>
              <a:t>talojen</a:t>
            </a:r>
            <a:r>
              <a:rPr lang="en-US" sz="2400" dirty="0"/>
              <a:t> </a:t>
            </a:r>
            <a:r>
              <a:rPr lang="en-US" sz="2400" dirty="0" err="1"/>
              <a:t>jäteastioista</a:t>
            </a:r>
            <a:r>
              <a:rPr lang="en-US" sz="2400" dirty="0"/>
              <a:t>.</a:t>
            </a:r>
          </a:p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Jotkut</a:t>
            </a:r>
            <a:r>
              <a:rPr lang="en-US" sz="2400" dirty="0"/>
              <a:t>, </a:t>
            </a:r>
            <a:r>
              <a:rPr lang="en-US" sz="2400" dirty="0" err="1"/>
              <a:t>esimerkiksi</a:t>
            </a:r>
            <a:r>
              <a:rPr lang="en-US" sz="2400" dirty="0"/>
              <a:t> </a:t>
            </a:r>
            <a:r>
              <a:rPr lang="en-US" sz="2400" dirty="0" err="1"/>
              <a:t>kauempana</a:t>
            </a:r>
            <a:r>
              <a:rPr lang="en-US" sz="2400" dirty="0"/>
              <a:t> </a:t>
            </a:r>
            <a:r>
              <a:rPr lang="en-US" sz="2400" dirty="0" err="1"/>
              <a:t>maaseudulla</a:t>
            </a:r>
            <a:r>
              <a:rPr lang="en-US" sz="2400" dirty="0"/>
              <a:t> </a:t>
            </a:r>
            <a:r>
              <a:rPr lang="en-US" sz="2400" dirty="0" err="1"/>
              <a:t>asuvat</a:t>
            </a:r>
            <a:r>
              <a:rPr lang="en-US" sz="2400" dirty="0"/>
              <a:t>, </a:t>
            </a:r>
            <a:r>
              <a:rPr lang="en-US" sz="2400" dirty="0" err="1"/>
              <a:t>tuovat</a:t>
            </a:r>
            <a:r>
              <a:rPr lang="en-US" sz="2400" dirty="0"/>
              <a:t> </a:t>
            </a:r>
            <a:r>
              <a:rPr lang="en-US" sz="2400" dirty="0" err="1"/>
              <a:t>jätteitään</a:t>
            </a:r>
            <a:r>
              <a:rPr lang="en-US" sz="2400" dirty="0"/>
              <a:t> </a:t>
            </a:r>
            <a:r>
              <a:rPr lang="en-US" sz="2400" dirty="0" err="1"/>
              <a:t>aluekeräyspisteisiin</a:t>
            </a:r>
            <a:r>
              <a:rPr lang="en-US" sz="2400" dirty="0"/>
              <a:t>. </a:t>
            </a:r>
            <a:r>
              <a:rPr lang="en-US" sz="2400" dirty="0" err="1"/>
              <a:t>Puhas</a:t>
            </a:r>
            <a:r>
              <a:rPr lang="en-US" sz="2400" dirty="0"/>
              <a:t> </a:t>
            </a:r>
            <a:r>
              <a:rPr lang="en-US" sz="2400" dirty="0" err="1"/>
              <a:t>tyhjentää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ne.</a:t>
            </a:r>
          </a:p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Jätteitä</a:t>
            </a:r>
            <a:r>
              <a:rPr lang="en-US" sz="2400" dirty="0"/>
              <a:t> </a:t>
            </a:r>
            <a:r>
              <a:rPr lang="en-US" sz="2400" dirty="0" err="1"/>
              <a:t>voi</a:t>
            </a:r>
            <a:r>
              <a:rPr lang="en-US" sz="2400" dirty="0"/>
              <a:t> </a:t>
            </a:r>
            <a:r>
              <a:rPr lang="en-US" sz="2400" dirty="0" err="1"/>
              <a:t>tuoda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Puhaksen</a:t>
            </a:r>
            <a:r>
              <a:rPr lang="en-US" sz="2400" dirty="0"/>
              <a:t> </a:t>
            </a:r>
            <a:r>
              <a:rPr lang="en-US" sz="2400" dirty="0" err="1"/>
              <a:t>jäteasemille</a:t>
            </a:r>
            <a:r>
              <a:rPr lang="en-US" sz="2400" dirty="0"/>
              <a:t>.</a:t>
            </a:r>
          </a:p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Puhas</a:t>
            </a:r>
            <a:r>
              <a:rPr lang="en-US" sz="2400" dirty="0"/>
              <a:t> </a:t>
            </a:r>
            <a:r>
              <a:rPr lang="en-US" sz="2400" dirty="0" err="1"/>
              <a:t>ottaa</a:t>
            </a:r>
            <a:r>
              <a:rPr lang="en-US" sz="2400" dirty="0"/>
              <a:t> </a:t>
            </a:r>
            <a:r>
              <a:rPr lang="en-US" sz="2400" dirty="0" err="1"/>
              <a:t>vastaan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erikoisempia</a:t>
            </a:r>
            <a:r>
              <a:rPr lang="en-US" sz="2400" dirty="0"/>
              <a:t> </a:t>
            </a:r>
            <a:r>
              <a:rPr lang="en-US" sz="2400" dirty="0" err="1"/>
              <a:t>jätteitä</a:t>
            </a:r>
            <a:r>
              <a:rPr lang="en-US" sz="2400" dirty="0"/>
              <a:t>:</a:t>
            </a:r>
          </a:p>
          <a:p>
            <a:pPr marL="891000" lvl="1">
              <a:spcBef>
                <a:spcPts val="0"/>
              </a:spcBef>
              <a:spcAft>
                <a:spcPts val="600"/>
              </a:spcAft>
            </a:pPr>
            <a:r>
              <a:rPr lang="en-US" sz="1800" dirty="0" err="1"/>
              <a:t>Lääkejätteet</a:t>
            </a:r>
            <a:r>
              <a:rPr lang="en-US" sz="1800" dirty="0"/>
              <a:t> </a:t>
            </a:r>
            <a:r>
              <a:rPr lang="en-US" sz="1800" dirty="0" err="1"/>
              <a:t>yhteistyössä</a:t>
            </a:r>
            <a:r>
              <a:rPr lang="en-US" sz="1800" dirty="0"/>
              <a:t> </a:t>
            </a:r>
            <a:r>
              <a:rPr lang="en-US" sz="1800" dirty="0" err="1"/>
              <a:t>apteekkien</a:t>
            </a:r>
            <a:r>
              <a:rPr lang="en-US" sz="1800" dirty="0"/>
              <a:t> </a:t>
            </a:r>
            <a:r>
              <a:rPr lang="en-US" sz="1800" dirty="0" err="1"/>
              <a:t>kanssa</a:t>
            </a:r>
            <a:r>
              <a:rPr lang="en-US" sz="1800" dirty="0"/>
              <a:t>.</a:t>
            </a:r>
          </a:p>
          <a:p>
            <a:pPr marL="891000" lvl="1"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latin typeface="Candara"/>
              </a:rPr>
              <a:t>Poistotekstiilit</a:t>
            </a:r>
            <a:r>
              <a:rPr lang="en-US" sz="1800" dirty="0">
                <a:latin typeface="Candara"/>
              </a:rPr>
              <a:t>.</a:t>
            </a:r>
          </a:p>
          <a:p>
            <a:pPr marL="891000" lvl="1">
              <a:spcBef>
                <a:spcPts val="0"/>
              </a:spcBef>
              <a:spcAft>
                <a:spcPts val="600"/>
              </a:spcAft>
            </a:pPr>
            <a:r>
              <a:rPr lang="en-US" sz="1800" dirty="0" err="1"/>
              <a:t>Vaaralliset</a:t>
            </a:r>
            <a:r>
              <a:rPr lang="en-US" sz="1800" dirty="0"/>
              <a:t> </a:t>
            </a:r>
            <a:r>
              <a:rPr lang="en-US" sz="1800" dirty="0" err="1"/>
              <a:t>jätteet</a:t>
            </a:r>
            <a:r>
              <a:rPr lang="en-US" sz="1800" dirty="0"/>
              <a:t> ja </a:t>
            </a:r>
            <a:r>
              <a:rPr lang="en-US" sz="1800" dirty="0" err="1"/>
              <a:t>käytöstä</a:t>
            </a:r>
            <a:r>
              <a:rPr lang="en-US" sz="1800" dirty="0"/>
              <a:t> </a:t>
            </a:r>
            <a:r>
              <a:rPr lang="en-US" sz="1800" dirty="0" err="1"/>
              <a:t>poistetut</a:t>
            </a:r>
            <a:r>
              <a:rPr lang="en-US" sz="1800" dirty="0"/>
              <a:t> </a:t>
            </a:r>
            <a:r>
              <a:rPr lang="en-US" sz="1800" dirty="0" err="1"/>
              <a:t>sähkölaitteet</a:t>
            </a:r>
            <a:r>
              <a:rPr lang="en-US" sz="1800" dirty="0"/>
              <a:t>.</a:t>
            </a:r>
          </a:p>
          <a:p>
            <a:pPr marL="4572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ndara"/>
              </a:rPr>
              <a:t>Lisäksi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Puhas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neuvoo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asukkaita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kierrätykseen</a:t>
            </a:r>
            <a:r>
              <a:rPr lang="en-US" sz="2400" dirty="0">
                <a:latin typeface="Candara"/>
              </a:rPr>
              <a:t> ja </a:t>
            </a:r>
            <a:r>
              <a:rPr lang="en-US" sz="2400" dirty="0" err="1">
                <a:latin typeface="Candara"/>
              </a:rPr>
              <a:t>kiertotalouteen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liittyvissä</a:t>
            </a:r>
            <a:r>
              <a:rPr lang="en-US" sz="2400" dirty="0">
                <a:latin typeface="Candara"/>
              </a:rPr>
              <a:t> </a:t>
            </a:r>
            <a:r>
              <a:rPr lang="en-US" sz="2400" dirty="0" err="1">
                <a:latin typeface="Candara"/>
              </a:rPr>
              <a:t>asioissa</a:t>
            </a:r>
            <a:r>
              <a:rPr lang="en-US" sz="2400" dirty="0">
                <a:latin typeface="Candara"/>
              </a:rPr>
              <a:t>.</a:t>
            </a:r>
            <a:endParaRPr lang="en-US" sz="2400" dirty="0"/>
          </a:p>
          <a:p>
            <a:pPr marL="251460" indent="-251460"/>
            <a:endParaRPr lang="fi-FI" sz="2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BD57046-4432-1814-A504-F6F5A582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90314" y="246908"/>
            <a:ext cx="3063485" cy="549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3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C62D5817-A29F-4704-A0A8-8E3C98F2195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/>
          <a:srcRect l="10241" t="17136" r="8100" b="17699"/>
          <a:stretch/>
        </p:blipFill>
        <p:spPr>
          <a:xfrm>
            <a:off x="0" y="1687845"/>
            <a:ext cx="6895773" cy="4614436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D817809-19CD-45EA-AA72-040D2EFB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8086"/>
            <a:ext cx="6852384" cy="1099457"/>
          </a:xfrm>
        </p:spPr>
        <p:txBody>
          <a:bodyPr>
            <a:normAutofit fontScale="90000"/>
          </a:bodyPr>
          <a:lstStyle/>
          <a:p>
            <a:r>
              <a:rPr lang="fi-FI" dirty="0"/>
              <a:t>Jätehuollon periaatteena</a:t>
            </a:r>
            <a:br>
              <a:rPr lang="fi-FI" dirty="0"/>
            </a:br>
            <a:r>
              <a:rPr lang="fi-FI" dirty="0"/>
              <a:t>etusijajärjestys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830E7E-AF5D-4C8F-8F3F-1CA20D70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5419" y="2009442"/>
            <a:ext cx="4961625" cy="1099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b="1" dirty="0"/>
              <a:t>Kysy aina ensin: voisiko jätteen syntymisen välttää? </a:t>
            </a:r>
            <a:r>
              <a:rPr lang="fi-FI" sz="2200" dirty="0"/>
              <a:t>Eli voisiko esinettä korjata tai käyttää johonkin muuhun?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914E408-93B2-8AE2-5C3A-E1EB55368FF8}"/>
              </a:ext>
            </a:extLst>
          </p:cNvPr>
          <p:cNvSpPr txBox="1">
            <a:spLocks/>
          </p:cNvSpPr>
          <p:nvPr/>
        </p:nvSpPr>
        <p:spPr>
          <a:xfrm>
            <a:off x="6107503" y="3355179"/>
            <a:ext cx="5900467" cy="75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200" dirty="0"/>
              <a:t>Jos se ei ole mahdollista, niin jätteestä pyritään tekemään jotain muuta (materiaalin kierrätys).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66C2288-55A0-F926-5679-9E17B3D5506D}"/>
              </a:ext>
            </a:extLst>
          </p:cNvPr>
          <p:cNvSpPr txBox="1">
            <a:spLocks/>
          </p:cNvSpPr>
          <p:nvPr/>
        </p:nvSpPr>
        <p:spPr>
          <a:xfrm>
            <a:off x="4459857" y="5248558"/>
            <a:ext cx="6822773" cy="116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200" dirty="0"/>
              <a:t>Pieni osa jätteestä on sellaista, ettei sitä voida kierrättää tai polttaa. Silloin se on vietävä kaatopaikalle turvalliseen säilöön.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FEE5321-1B10-8E9B-23E7-50EA50A2BF96}"/>
              </a:ext>
            </a:extLst>
          </p:cNvPr>
          <p:cNvSpPr txBox="1">
            <a:spLocks/>
          </p:cNvSpPr>
          <p:nvPr/>
        </p:nvSpPr>
        <p:spPr>
          <a:xfrm>
            <a:off x="5036388" y="4356525"/>
            <a:ext cx="7155612" cy="116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200" dirty="0"/>
              <a:t>Jos sekään ei ole mahdollista, niin sitten jäte poltetaan. Polttamalla saadaan lämpöä ja sähköä koteihin.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A418E199-A7F7-C9F4-413F-F91C86B32E65}"/>
              </a:ext>
            </a:extLst>
          </p:cNvPr>
          <p:cNvCxnSpPr>
            <a:cxnSpLocks/>
          </p:cNvCxnSpPr>
          <p:nvPr/>
        </p:nvCxnSpPr>
        <p:spPr>
          <a:xfrm flipH="1">
            <a:off x="5796951" y="2234396"/>
            <a:ext cx="1328468" cy="939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C3E9764-7C19-3885-A7F4-0BFB1B51A917}"/>
              </a:ext>
            </a:extLst>
          </p:cNvPr>
          <p:cNvCxnSpPr>
            <a:cxnSpLocks/>
          </p:cNvCxnSpPr>
          <p:nvPr/>
        </p:nvCxnSpPr>
        <p:spPr>
          <a:xfrm flipH="1">
            <a:off x="4865298" y="2234396"/>
            <a:ext cx="2260121" cy="8958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36CE8E8F-79E0-7040-9230-5B14F4D555E8}"/>
              </a:ext>
            </a:extLst>
          </p:cNvPr>
          <p:cNvCxnSpPr>
            <a:cxnSpLocks/>
          </p:cNvCxnSpPr>
          <p:nvPr/>
        </p:nvCxnSpPr>
        <p:spPr>
          <a:xfrm flipH="1">
            <a:off x="3717985" y="3554633"/>
            <a:ext cx="2366513" cy="4404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3C3EAFEC-08E4-0B9E-DE69-BE7D730A9CAD}"/>
              </a:ext>
            </a:extLst>
          </p:cNvPr>
          <p:cNvCxnSpPr>
            <a:cxnSpLocks/>
          </p:cNvCxnSpPr>
          <p:nvPr/>
        </p:nvCxnSpPr>
        <p:spPr>
          <a:xfrm flipH="1">
            <a:off x="4192438" y="4553689"/>
            <a:ext cx="843950" cy="1994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>
            <a:extLst>
              <a:ext uri="{FF2B5EF4-FFF2-40B4-BE49-F238E27FC236}">
                <a16:creationId xmlns:a16="http://schemas.microsoft.com/office/drawing/2014/main" id="{778E1AC0-381B-AF12-84A4-64815B5349DC}"/>
              </a:ext>
            </a:extLst>
          </p:cNvPr>
          <p:cNvCxnSpPr>
            <a:cxnSpLocks/>
          </p:cNvCxnSpPr>
          <p:nvPr/>
        </p:nvCxnSpPr>
        <p:spPr>
          <a:xfrm flipH="1">
            <a:off x="3933645" y="5445545"/>
            <a:ext cx="52621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33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1D8699-9680-03A0-9A59-AFD37319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25" y="543859"/>
            <a:ext cx="5571225" cy="1321995"/>
          </a:xfrm>
        </p:spPr>
        <p:txBody>
          <a:bodyPr/>
          <a:lstStyle/>
          <a:p>
            <a:r>
              <a:rPr lang="fi-FI" dirty="0"/>
              <a:t>Mitä jätteille tehdään?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132110-A194-A8DA-AEB8-D5F92F46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25" y="1690778"/>
            <a:ext cx="5044069" cy="49946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>
              <a:lnSpc>
                <a:spcPct val="110000"/>
              </a:lnSpc>
              <a:spcBef>
                <a:spcPts val="600"/>
              </a:spcBef>
            </a:pPr>
            <a:r>
              <a:rPr lang="fi-FI" sz="2200" dirty="0">
                <a:latin typeface="Candara"/>
              </a:rPr>
              <a:t>Kun lajittelet huolellisesti kotona, se helpottaa jätteiden hyötykäyttöä.</a:t>
            </a:r>
          </a:p>
          <a:p>
            <a:pPr marL="251460" indent="-251460">
              <a:lnSpc>
                <a:spcPct val="110000"/>
              </a:lnSpc>
              <a:spcBef>
                <a:spcPts val="600"/>
              </a:spcBef>
            </a:pPr>
            <a:r>
              <a:rPr lang="fi-FI" sz="2200" dirty="0">
                <a:latin typeface="Candara"/>
              </a:rPr>
              <a:t>Omasta pihasta jätteet hakee jäteauto.</a:t>
            </a:r>
          </a:p>
          <a:p>
            <a:pPr marL="251460" indent="-251460">
              <a:lnSpc>
                <a:spcPct val="110000"/>
              </a:lnSpc>
              <a:spcBef>
                <a:spcPts val="600"/>
              </a:spcBef>
            </a:pPr>
            <a:r>
              <a:rPr lang="fi-FI" sz="2200" dirty="0"/>
              <a:t>Jätteet viedään jäteautolla Kontiosuon jätekeskukseen. Sieltä ne viedään kierrätettäviksi tai poltettaviksi.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i-FI" sz="2200" dirty="0"/>
              <a:t>Poltettavat jätteet viedään </a:t>
            </a:r>
            <a:r>
              <a:rPr lang="fi-FI" sz="2200" dirty="0" err="1"/>
              <a:t>Riikinvoiman</a:t>
            </a:r>
            <a:r>
              <a:rPr lang="fi-FI" sz="2200" dirty="0"/>
              <a:t> ekovoimalaitokselle (Leppävirralla). Polttamalla tuotetaan sähköä ja lämpöä.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fi-FI" sz="2200" dirty="0"/>
              <a:t>Biojätteet viedään Biokympille (Kiteellä). Niistä tehdään biokaasua.</a:t>
            </a:r>
          </a:p>
        </p:txBody>
      </p:sp>
      <p:pic>
        <p:nvPicPr>
          <p:cNvPr id="7" name="Kuva 6" descr="Ilmakuva Riikinvoiman ekovoimalaitoksesta.&#10;">
            <a:extLst>
              <a:ext uri="{FF2B5EF4-FFF2-40B4-BE49-F238E27FC236}">
                <a16:creationId xmlns:a16="http://schemas.microsoft.com/office/drawing/2014/main" id="{4A1D4454-CD2C-2202-145A-5DE928F1D7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8" r="3983" b="9362"/>
          <a:stretch/>
        </p:blipFill>
        <p:spPr>
          <a:xfrm>
            <a:off x="6284201" y="163902"/>
            <a:ext cx="5804486" cy="3001992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3D871815-580D-6199-8EBB-ACB8E3AB5634}"/>
              </a:ext>
            </a:extLst>
          </p:cNvPr>
          <p:cNvSpPr txBox="1">
            <a:spLocks/>
          </p:cNvSpPr>
          <p:nvPr/>
        </p:nvSpPr>
        <p:spPr>
          <a:xfrm>
            <a:off x="6258544" y="3152920"/>
            <a:ext cx="2467839" cy="30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fi-FI" sz="1400" dirty="0" err="1"/>
              <a:t>Riikinvoiman</a:t>
            </a:r>
            <a:r>
              <a:rPr lang="fi-FI" sz="1400" dirty="0"/>
              <a:t> ekovoimalaitos.</a:t>
            </a:r>
          </a:p>
        </p:txBody>
      </p:sp>
      <p:pic>
        <p:nvPicPr>
          <p:cNvPr id="10" name="Kuva 9" descr="Kuva, joka sisältää kohteen piha-, taivas, puu, vesi&#10;&#10;Kuvaus luotu automaattisesti">
            <a:extLst>
              <a:ext uri="{FF2B5EF4-FFF2-40B4-BE49-F238E27FC236}">
                <a16:creationId xmlns:a16="http://schemas.microsoft.com/office/drawing/2014/main" id="{0701EBB9-AAF6-2F08-B80F-FC9A4EAB00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54" r="6477"/>
          <a:stretch/>
        </p:blipFill>
        <p:spPr>
          <a:xfrm>
            <a:off x="6284723" y="3692107"/>
            <a:ext cx="5803964" cy="2634076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1E1D6988-E805-6070-7286-DC5D81DC6222}"/>
              </a:ext>
            </a:extLst>
          </p:cNvPr>
          <p:cNvSpPr txBox="1">
            <a:spLocks/>
          </p:cNvSpPr>
          <p:nvPr/>
        </p:nvSpPr>
        <p:spPr>
          <a:xfrm>
            <a:off x="6258543" y="6291674"/>
            <a:ext cx="2467839" cy="3036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52000" indent="-252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3003C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fi-FI" sz="1400" dirty="0"/>
              <a:t>Biokaasulaitos </a:t>
            </a:r>
            <a:r>
              <a:rPr lang="fi-FI" sz="1400" dirty="0" err="1"/>
              <a:t>BioKymppi</a:t>
            </a:r>
            <a:r>
              <a:rPr lang="fi-FI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6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1" grpId="0"/>
    </p:bldLst>
  </p:timing>
</p:sld>
</file>

<file path=ppt/theme/theme1.xml><?xml version="1.0" encoding="utf-8"?>
<a:theme xmlns:a="http://schemas.openxmlformats.org/drawingml/2006/main" name="Office-teema">
  <a:themeElements>
    <a:clrScheme name="Puhas">
      <a:dk1>
        <a:srgbClr val="000000"/>
      </a:dk1>
      <a:lt1>
        <a:srgbClr val="FFFFFF"/>
      </a:lt1>
      <a:dk2>
        <a:srgbClr val="4B5059"/>
      </a:dk2>
      <a:lt2>
        <a:srgbClr val="E7E6E6"/>
      </a:lt2>
      <a:accent1>
        <a:srgbClr val="C3003C"/>
      </a:accent1>
      <a:accent2>
        <a:srgbClr val="4B5059"/>
      </a:accent2>
      <a:accent3>
        <a:srgbClr val="000000"/>
      </a:accent3>
      <a:accent4>
        <a:srgbClr val="E3E4E3"/>
      </a:accent4>
      <a:accent5>
        <a:srgbClr val="D77D1E"/>
      </a:accent5>
      <a:accent6>
        <a:srgbClr val="B3BE28"/>
      </a:accent6>
      <a:hlink>
        <a:srgbClr val="C3003C"/>
      </a:hlink>
      <a:folHlink>
        <a:srgbClr val="C300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177D3839A9B43A37A8F7D2A1C7BC3" ma:contentTypeVersion="4" ma:contentTypeDescription="Create a new document." ma:contentTypeScope="" ma:versionID="0e14fb4aacc77b167e3d0605b33744b2">
  <xsd:schema xmlns:xsd="http://www.w3.org/2001/XMLSchema" xmlns:xs="http://www.w3.org/2001/XMLSchema" xmlns:p="http://schemas.microsoft.com/office/2006/metadata/properties" xmlns:ns2="8f4786f9-d6cb-4c7b-b41c-c76c6d2f6f83" targetNamespace="http://schemas.microsoft.com/office/2006/metadata/properties" ma:root="true" ma:fieldsID="0ab566c8bdf2c4b9de68713f89c70fac" ns2:_="">
    <xsd:import namespace="8f4786f9-d6cb-4c7b-b41c-c76c6d2f6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786f9-d6cb-4c7b-b41c-c76c6d2f6f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3D17A6-0B44-4455-8DB0-C154D1492A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DD670AA-FD45-4A20-9E1A-681ECA97B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4786f9-d6cb-4c7b-b41c-c76c6d2f6f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2E2382-D981-4EF1-89A2-52BF6A2977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450</Words>
  <Application>Microsoft Office PowerPoint</Application>
  <PresentationFormat>Laajakuva</PresentationFormat>
  <Paragraphs>71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Candara</vt:lpstr>
      <vt:lpstr>Office-teema</vt:lpstr>
      <vt:lpstr>PowerPoint-esitys</vt:lpstr>
      <vt:lpstr>Mitä näistä sanoista tulee mieleen?</vt:lpstr>
      <vt:lpstr>Jätehuolto, kiertotalous ja kierrätys</vt:lpstr>
      <vt:lpstr>Jätehuolto ja kiertotalous</vt:lpstr>
      <vt:lpstr>Puhas on jätehuoltoyhtiö</vt:lpstr>
      <vt:lpstr>Jätteeseen liittyviä sanoja</vt:lpstr>
      <vt:lpstr>Mitä Puhas tekee</vt:lpstr>
      <vt:lpstr>Jätehuollon periaatteena etusijajärjestys</vt:lpstr>
      <vt:lpstr>Mitä jätteille tehdään?</vt:lpstr>
      <vt:lpstr>Jätteen kerääminen on raaka-aineen keräämistä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Krista Saukkonen</dc:creator>
  <cp:lastModifiedBy>Anttila Eetu</cp:lastModifiedBy>
  <cp:revision>59</cp:revision>
  <dcterms:created xsi:type="dcterms:W3CDTF">2020-02-26T12:23:24Z</dcterms:created>
  <dcterms:modified xsi:type="dcterms:W3CDTF">2025-01-28T09:12:08Z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0x010100379177D3839A9B43A37A8F7D2A1C7BC3</vt:lpwstr>
  </property>
</Properties>
</file>